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78EFCCE-7184-43BA-84FE-3C063AFE8214}">
          <p14:sldIdLst>
            <p14:sldId id="262"/>
            <p14:sldId id="263"/>
          </p14:sldIdLst>
        </p14:section>
        <p14:section name="Oddíl bez názvu" id="{313BCEBE-8529-446C-AAE9-CA3EAD3F0500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1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CE83-4395-49DE-99DC-2F306D33F2F7}" type="datetimeFigureOut">
              <a:rPr lang="de-CH" smtClean="0"/>
              <a:t>30.11.2025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03C78-BA7C-49B3-87AD-6C77A181903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403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10309B-0787-422A-B501-57DC5475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5023430-09B0-41C6-8D68-AC7DA5739114}" type="datetime1">
              <a:rPr lang="de-CH" smtClean="0"/>
              <a:t>30.11.2025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C4D062-BA9D-4DCE-A63D-EC51857D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45B7D7-5CB3-45A0-A60E-F85B6AE78A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310"/>
            <a:ext cx="11734800" cy="11557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F9BD6EB-2E46-4C02-8AD4-88F0A4CD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20" y="416673"/>
            <a:ext cx="10515600" cy="7109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21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10309B-0787-422A-B501-57DC5475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600F-F427-414E-BC00-05D490D6B1F9}" type="datetime1">
              <a:rPr lang="de-CH" smtClean="0"/>
              <a:t>30.11.2025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308333-A369-4E8F-935D-41EBF4E3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D052C2-596F-4B4B-8169-3D84DBE1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CF2C7BF-1471-4B87-BCFA-06C9919E1F64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0340A5-F536-43EF-910A-858F957E2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8" y="0"/>
            <a:ext cx="12180142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1C0E9F4-CA59-4353-A66C-FEB3640725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6525"/>
            <a:ext cx="11734800" cy="11557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80B44B4A-7ADB-496E-B7D8-C23DCACB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6" y="358888"/>
            <a:ext cx="10515600" cy="7109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83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123315-EAB5-4654-928B-51FE51DC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FDCBCB-B6B8-4752-9123-086623FA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B83B8-66DA-42E7-A49E-5CCE39DC1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4A16-3910-4F53-A304-C370212B0B0A}" type="datetime1">
              <a:rPr lang="de-CH" smtClean="0"/>
              <a:t>30.11.2025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10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oznameni@staegerinovac.cz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D3FEEE4-2D31-407E-B620-1B1863E0B71B}"/>
              </a:ext>
            </a:extLst>
          </p:cNvPr>
          <p:cNvSpPr txBox="1">
            <a:spLocks/>
          </p:cNvSpPr>
          <p:nvPr/>
        </p:nvSpPr>
        <p:spPr>
          <a:xfrm>
            <a:off x="211584" y="1361440"/>
            <a:ext cx="11732634" cy="64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0FC719-A671-354F-A903-4B6AA543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05163BC-0720-4CF2-9626-9D5E924D2BD0}"/>
              </a:ext>
            </a:extLst>
          </p:cNvPr>
          <p:cNvSpPr txBox="1"/>
          <p:nvPr/>
        </p:nvSpPr>
        <p:spPr>
          <a:xfrm>
            <a:off x="6301945" y="2767280"/>
            <a:ext cx="5115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Kodex</a:t>
            </a:r>
            <a:r>
              <a:rPr lang="en-US" sz="4000" b="1" dirty="0"/>
              <a:t> </a:t>
            </a:r>
            <a:r>
              <a:rPr lang="en-US" sz="4000" b="1" dirty="0" err="1"/>
              <a:t>chování</a:t>
            </a:r>
            <a:r>
              <a:rPr lang="en-US" sz="4000" b="1" dirty="0"/>
              <a:t> </a:t>
            </a:r>
            <a:endParaRPr lang="cs-CZ" sz="4000" b="1" dirty="0"/>
          </a:p>
          <a:p>
            <a:pPr algn="ctr"/>
            <a:r>
              <a:rPr lang="en-US" sz="4000" b="1" dirty="0"/>
              <a:t>pro </a:t>
            </a:r>
            <a:r>
              <a:rPr lang="en-US" sz="4000" b="1" dirty="0" err="1"/>
              <a:t>obchodní</a:t>
            </a:r>
            <a:r>
              <a:rPr lang="en-US" sz="4000" b="1" dirty="0"/>
              <a:t> </a:t>
            </a:r>
            <a:r>
              <a:rPr lang="en-US" sz="4000" b="1" dirty="0" err="1"/>
              <a:t>partnery</a:t>
            </a:r>
            <a:r>
              <a:rPr lang="en-US" sz="4000" b="1" dirty="0"/>
              <a:t> </a:t>
            </a:r>
            <a:endParaRPr lang="de-CH" sz="4000" b="1" dirty="0">
              <a:solidFill>
                <a:schemeClr val="bg1"/>
              </a:solidFill>
            </a:endParaRP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34C5216-A0F9-444A-90A4-F9CADB9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ACD4-C41A-4159-91C8-E15000D35B35}" type="datetime1">
              <a:rPr lang="de-CH" smtClean="0"/>
              <a:t>30.11.2025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284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C2765-4BFC-DBDB-2D0C-533008CE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BEB8FB-A043-2161-1CF8-20A67E20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7" y="416673"/>
            <a:ext cx="10846673" cy="710974"/>
          </a:xfrm>
        </p:spPr>
        <p:txBody>
          <a:bodyPr/>
          <a:lstStyle/>
          <a:p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pro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1D435-9BC6-FB91-F6E2-083A4AD25D80}"/>
              </a:ext>
            </a:extLst>
          </p:cNvPr>
          <p:cNvSpPr txBox="1"/>
          <p:nvPr/>
        </p:nvSpPr>
        <p:spPr>
          <a:xfrm>
            <a:off x="753979" y="2136339"/>
            <a:ext cx="106840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PODĚKOVÁNÍ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en-US" dirty="0"/>
              <a:t>Na </a:t>
            </a:r>
            <a:r>
              <a:rPr lang="en-US" dirty="0" err="1"/>
              <a:t>závěr</a:t>
            </a:r>
            <a:r>
              <a:rPr lang="en-US" dirty="0"/>
              <a:t> </a:t>
            </a:r>
            <a:r>
              <a:rPr lang="en-US" dirty="0" err="1"/>
              <a:t>vyjadřujeme</a:t>
            </a:r>
            <a:r>
              <a:rPr lang="en-US" dirty="0"/>
              <a:t> </a:t>
            </a:r>
            <a:r>
              <a:rPr lang="en-US" dirty="0" err="1"/>
              <a:t>upřímné</a:t>
            </a:r>
            <a:r>
              <a:rPr lang="en-US" dirty="0"/>
              <a:t> </a:t>
            </a:r>
            <a:r>
              <a:rPr lang="en-US" dirty="0" err="1"/>
              <a:t>poděkování</a:t>
            </a:r>
            <a:r>
              <a:rPr lang="en-US" dirty="0"/>
              <a:t> </a:t>
            </a:r>
            <a:r>
              <a:rPr lang="en-US" dirty="0" err="1"/>
              <a:t>všem</a:t>
            </a:r>
            <a:r>
              <a:rPr lang="en-US" dirty="0"/>
              <a:t> </a:t>
            </a:r>
            <a:r>
              <a:rPr lang="en-US" dirty="0" err="1"/>
              <a:t>našim</a:t>
            </a:r>
            <a:r>
              <a:rPr lang="en-US" dirty="0"/>
              <a:t> </a:t>
            </a:r>
            <a:r>
              <a:rPr lang="en-US" dirty="0" err="1"/>
              <a:t>obchodním</a:t>
            </a:r>
            <a:r>
              <a:rPr lang="en-US" dirty="0"/>
              <a:t> </a:t>
            </a:r>
            <a:r>
              <a:rPr lang="en-US" dirty="0" err="1"/>
              <a:t>partnerům</a:t>
            </a:r>
            <a:r>
              <a:rPr lang="en-US" dirty="0"/>
              <a:t> za </a:t>
            </a:r>
            <a:r>
              <a:rPr lang="en-US" dirty="0" err="1"/>
              <a:t>respektování</a:t>
            </a:r>
            <a:r>
              <a:rPr lang="en-US" dirty="0"/>
              <a:t> a </a:t>
            </a: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zásad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etického</a:t>
            </a:r>
            <a:r>
              <a:rPr lang="en-US" dirty="0"/>
              <a:t> </a:t>
            </a:r>
            <a:r>
              <a:rPr lang="en-US" dirty="0" err="1"/>
              <a:t>kodexu</a:t>
            </a:r>
            <a:r>
              <a:rPr lang="en-US" dirty="0"/>
              <a:t>.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odpovědné</a:t>
            </a:r>
            <a:r>
              <a:rPr lang="en-US" dirty="0"/>
              <a:t> </a:t>
            </a:r>
            <a:r>
              <a:rPr lang="en-US" dirty="0" err="1"/>
              <a:t>jednání</a:t>
            </a:r>
            <a:r>
              <a:rPr lang="en-US" dirty="0"/>
              <a:t> je </a:t>
            </a:r>
            <a:r>
              <a:rPr lang="en-US" dirty="0" err="1"/>
              <a:t>klíčové</a:t>
            </a:r>
            <a:r>
              <a:rPr lang="en-US" dirty="0"/>
              <a:t> pro </a:t>
            </a:r>
            <a:r>
              <a:rPr lang="en-US" dirty="0" err="1"/>
              <a:t>budování</a:t>
            </a:r>
            <a:r>
              <a:rPr lang="en-US" dirty="0"/>
              <a:t> </a:t>
            </a:r>
            <a:r>
              <a:rPr lang="en-US" dirty="0" err="1"/>
              <a:t>důvěry</a:t>
            </a:r>
            <a:r>
              <a:rPr lang="en-US" dirty="0"/>
              <a:t>, </a:t>
            </a:r>
            <a:r>
              <a:rPr lang="en-US" dirty="0" err="1"/>
              <a:t>dlouhodobé</a:t>
            </a:r>
            <a:r>
              <a:rPr lang="en-US" dirty="0"/>
              <a:t> </a:t>
            </a:r>
            <a:r>
              <a:rPr lang="en-US" dirty="0" err="1"/>
              <a:t>spolupráce</a:t>
            </a:r>
            <a:r>
              <a:rPr lang="en-US" dirty="0"/>
              <a:t> a </a:t>
            </a:r>
            <a:r>
              <a:rPr lang="en-US" dirty="0" err="1"/>
              <a:t>společného</a:t>
            </a:r>
            <a:r>
              <a:rPr lang="en-US" dirty="0"/>
              <a:t> </a:t>
            </a:r>
            <a:r>
              <a:rPr lang="en-US" dirty="0" err="1"/>
              <a:t>úspěchu</a:t>
            </a:r>
            <a:r>
              <a:rPr lang="en-US" dirty="0"/>
              <a:t>.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vašemu</a:t>
            </a:r>
            <a:r>
              <a:rPr lang="en-US" dirty="0"/>
              <a:t> </a:t>
            </a:r>
            <a:r>
              <a:rPr lang="en-US" dirty="0" err="1"/>
              <a:t>nasazení</a:t>
            </a:r>
            <a:r>
              <a:rPr lang="en-US" dirty="0"/>
              <a:t> a </a:t>
            </a:r>
            <a:r>
              <a:rPr lang="en-US" dirty="0" err="1"/>
              <a:t>sdílení</a:t>
            </a:r>
            <a:r>
              <a:rPr lang="en-US" dirty="0"/>
              <a:t> </a:t>
            </a:r>
            <a:r>
              <a:rPr lang="en-US" dirty="0" err="1"/>
              <a:t>našich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společně</a:t>
            </a:r>
            <a:r>
              <a:rPr lang="en-US" dirty="0"/>
              <a:t> </a:t>
            </a:r>
            <a:r>
              <a:rPr lang="en-US" dirty="0" err="1"/>
              <a:t>přispívat</a:t>
            </a:r>
            <a:r>
              <a:rPr lang="en-US" dirty="0"/>
              <a:t> k </a:t>
            </a:r>
            <a:r>
              <a:rPr lang="en-US" dirty="0" err="1"/>
              <a:t>udržitelnému</a:t>
            </a:r>
            <a:r>
              <a:rPr lang="en-US" dirty="0"/>
              <a:t> </a:t>
            </a:r>
            <a:r>
              <a:rPr lang="en-US" dirty="0" err="1"/>
              <a:t>rozvoji</a:t>
            </a:r>
            <a:r>
              <a:rPr lang="en-US" dirty="0"/>
              <a:t>, </a:t>
            </a:r>
            <a:r>
              <a:rPr lang="en-US" dirty="0" err="1"/>
              <a:t>ochraně</a:t>
            </a:r>
            <a:r>
              <a:rPr lang="en-US" dirty="0"/>
              <a:t> </a:t>
            </a:r>
            <a:r>
              <a:rPr lang="en-US" dirty="0" err="1"/>
              <a:t>životního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a </a:t>
            </a:r>
            <a:r>
              <a:rPr lang="en-US" dirty="0" err="1"/>
              <a:t>zlepšování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 pro </a:t>
            </a:r>
            <a:r>
              <a:rPr lang="en-US" dirty="0" err="1"/>
              <a:t>současné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budoucí</a:t>
            </a:r>
            <a:r>
              <a:rPr lang="en-US" dirty="0"/>
              <a:t> </a:t>
            </a:r>
            <a:r>
              <a:rPr lang="en-US" dirty="0" err="1"/>
              <a:t>generace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38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F7E0A9-FC72-A1DF-D3C6-A2F43EB9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8" y="416673"/>
            <a:ext cx="10918862" cy="710974"/>
          </a:xfrm>
        </p:spPr>
        <p:txBody>
          <a:bodyPr/>
          <a:lstStyle/>
          <a:p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pro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046C2-C1B8-BDCC-DE2E-956C125E955C}"/>
              </a:ext>
            </a:extLst>
          </p:cNvPr>
          <p:cNvSpPr txBox="1"/>
          <p:nvPr/>
        </p:nvSpPr>
        <p:spPr>
          <a:xfrm>
            <a:off x="593558" y="1501762"/>
            <a:ext cx="10820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/>
              <a:t>Preambule</a:t>
            </a:r>
            <a:endParaRPr lang="cs-CZ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 se </a:t>
            </a:r>
            <a:r>
              <a:rPr lang="en-US" dirty="0" err="1"/>
              <a:t>zavazuje</a:t>
            </a:r>
            <a:r>
              <a:rPr lang="en-US" dirty="0"/>
              <a:t> k </a:t>
            </a:r>
            <a:r>
              <a:rPr lang="en-US" dirty="0" err="1"/>
              <a:t>ekonomicky</a:t>
            </a:r>
            <a:r>
              <a:rPr lang="en-US" dirty="0"/>
              <a:t>, </a:t>
            </a:r>
            <a:r>
              <a:rPr lang="en-US" dirty="0" err="1"/>
              <a:t>ekologicky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sociálně</a:t>
            </a:r>
            <a:r>
              <a:rPr lang="en-US" dirty="0"/>
              <a:t> </a:t>
            </a:r>
            <a:r>
              <a:rPr lang="en-US" dirty="0" err="1"/>
              <a:t>odpovědnému</a:t>
            </a:r>
            <a:r>
              <a:rPr lang="en-US" dirty="0"/>
              <a:t> </a:t>
            </a:r>
            <a:r>
              <a:rPr lang="en-US" dirty="0" err="1"/>
              <a:t>jednání</a:t>
            </a:r>
            <a:r>
              <a:rPr lang="en-US" dirty="0"/>
              <a:t>. </a:t>
            </a:r>
            <a:r>
              <a:rPr lang="en-US" dirty="0" err="1"/>
              <a:t>Usilujeme</a:t>
            </a:r>
            <a:r>
              <a:rPr lang="en-US" dirty="0"/>
              <a:t> o </a:t>
            </a:r>
            <a:r>
              <a:rPr lang="en-US" dirty="0" err="1"/>
              <a:t>zlepšování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a o </a:t>
            </a: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důstojných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 pro </a:t>
            </a:r>
            <a:r>
              <a:rPr lang="en-US" dirty="0" err="1"/>
              <a:t>současné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budoucí</a:t>
            </a:r>
            <a:r>
              <a:rPr lang="en-US" dirty="0"/>
              <a:t> </a:t>
            </a:r>
            <a:r>
              <a:rPr lang="en-US" dirty="0" err="1"/>
              <a:t>generace</a:t>
            </a:r>
            <a:r>
              <a:rPr lang="en-US" dirty="0"/>
              <a:t>. </a:t>
            </a:r>
            <a:r>
              <a:rPr lang="en-US" dirty="0" err="1"/>
              <a:t>Odpovědnost</a:t>
            </a:r>
            <a:r>
              <a:rPr lang="en-US" dirty="0"/>
              <a:t> </a:t>
            </a:r>
            <a:r>
              <a:rPr lang="en-US" dirty="0" err="1"/>
              <a:t>vůči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cs-CZ" dirty="0"/>
              <a:t>, zaměstnancům</a:t>
            </a:r>
            <a:r>
              <a:rPr lang="en-US" dirty="0"/>
              <a:t> a </a:t>
            </a:r>
            <a:r>
              <a:rPr lang="en-US" dirty="0" err="1"/>
              <a:t>životnímu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je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hodnotou</a:t>
            </a:r>
            <a:r>
              <a:rPr lang="en-US" dirty="0"/>
              <a:t> </a:t>
            </a:r>
            <a:r>
              <a:rPr lang="en-US" dirty="0" err="1"/>
              <a:t>naší</a:t>
            </a:r>
            <a:r>
              <a:rPr lang="en-US" dirty="0"/>
              <a:t> </a:t>
            </a:r>
            <a:r>
              <a:rPr lang="cs-CZ" dirty="0"/>
              <a:t>firemní kultury</a:t>
            </a:r>
            <a:r>
              <a:rPr lang="en-US" dirty="0"/>
              <a:t>.</a:t>
            </a:r>
            <a:endParaRPr lang="cs-CZ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mezinárodně</a:t>
            </a:r>
            <a:r>
              <a:rPr lang="en-US" dirty="0"/>
              <a:t> </a:t>
            </a:r>
            <a:r>
              <a:rPr lang="en-US" dirty="0" err="1"/>
              <a:t>uznávaných</a:t>
            </a:r>
            <a:r>
              <a:rPr lang="en-US" dirty="0"/>
              <a:t> </a:t>
            </a:r>
            <a:r>
              <a:rPr lang="en-US" dirty="0" err="1"/>
              <a:t>lidských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, </a:t>
            </a:r>
            <a:r>
              <a:rPr lang="en-US" dirty="0" err="1"/>
              <a:t>sociálních</a:t>
            </a:r>
            <a:r>
              <a:rPr lang="en-US" dirty="0"/>
              <a:t> a </a:t>
            </a:r>
            <a:r>
              <a:rPr lang="en-US" dirty="0" err="1"/>
              <a:t>environmentálních</a:t>
            </a:r>
            <a:r>
              <a:rPr lang="en-US" dirty="0"/>
              <a:t> </a:t>
            </a:r>
            <a:r>
              <a:rPr lang="en-US" dirty="0" err="1"/>
              <a:t>standardů</a:t>
            </a:r>
            <a:r>
              <a:rPr lang="en-US" dirty="0"/>
              <a:t> </a:t>
            </a:r>
            <a:r>
              <a:rPr lang="en-US" dirty="0" err="1"/>
              <a:t>považujeme</a:t>
            </a:r>
            <a:r>
              <a:rPr lang="en-US" dirty="0"/>
              <a:t> za </a:t>
            </a:r>
            <a:r>
              <a:rPr lang="en-US" dirty="0" err="1"/>
              <a:t>klíčový</a:t>
            </a:r>
            <a:r>
              <a:rPr lang="en-US" dirty="0"/>
              <a:t> </a:t>
            </a:r>
            <a:r>
              <a:rPr lang="en-US" dirty="0" err="1"/>
              <a:t>pilíř</a:t>
            </a:r>
            <a:r>
              <a:rPr lang="en-US" dirty="0"/>
              <a:t> </a:t>
            </a:r>
            <a:r>
              <a:rPr lang="en-US" dirty="0" err="1"/>
              <a:t>spolupráce</a:t>
            </a:r>
            <a:r>
              <a:rPr lang="en-US" dirty="0"/>
              <a:t> s </a:t>
            </a:r>
            <a:r>
              <a:rPr lang="en-US" dirty="0" err="1"/>
              <a:t>obchodními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. </a:t>
            </a:r>
            <a:r>
              <a:rPr lang="en-US" dirty="0" err="1"/>
              <a:t>Očekáváme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</a:t>
            </a:r>
            <a:r>
              <a:rPr lang="en-US" dirty="0" err="1"/>
              <a:t>přijmou</a:t>
            </a:r>
            <a:r>
              <a:rPr lang="en-US" dirty="0"/>
              <a:t> </a:t>
            </a:r>
            <a:r>
              <a:rPr lang="en-US" dirty="0" err="1"/>
              <a:t>stejné</a:t>
            </a:r>
            <a:r>
              <a:rPr lang="en-US" dirty="0"/>
              <a:t> </a:t>
            </a:r>
            <a:r>
              <a:rPr lang="en-US" dirty="0" err="1"/>
              <a:t>etické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uplatňovat</a:t>
            </a:r>
            <a:r>
              <a:rPr lang="en-US" dirty="0"/>
              <a:t> </a:t>
            </a:r>
            <a:r>
              <a:rPr lang="en-US" dirty="0" err="1"/>
              <a:t>udržitelné</a:t>
            </a:r>
            <a:r>
              <a:rPr lang="en-US" dirty="0"/>
              <a:t> </a:t>
            </a:r>
            <a:r>
              <a:rPr lang="en-US" dirty="0" err="1"/>
              <a:t>postupy</a:t>
            </a:r>
            <a:r>
              <a:rPr lang="en-US" dirty="0"/>
              <a:t>.</a:t>
            </a:r>
            <a:endParaRPr lang="cs-CZ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vychází</a:t>
            </a:r>
            <a:r>
              <a:rPr lang="en-US" dirty="0"/>
              <a:t> z </a:t>
            </a:r>
            <a:r>
              <a:rPr lang="en-US" dirty="0" err="1"/>
              <a:t>principů</a:t>
            </a:r>
            <a:r>
              <a:rPr lang="en-US" dirty="0"/>
              <a:t> </a:t>
            </a:r>
            <a:r>
              <a:rPr lang="en-US" dirty="0" err="1"/>
              <a:t>iniciativy</a:t>
            </a:r>
            <a:r>
              <a:rPr lang="en-US" dirty="0"/>
              <a:t> </a:t>
            </a:r>
            <a:r>
              <a:rPr lang="en-US" b="1" dirty="0"/>
              <a:t>UN Global Compact, </a:t>
            </a:r>
            <a:r>
              <a:rPr lang="en-US" b="1" dirty="0" err="1"/>
              <a:t>Mezinárodní</a:t>
            </a:r>
            <a:r>
              <a:rPr lang="en-US" b="1" dirty="0"/>
              <a:t> </a:t>
            </a:r>
            <a:r>
              <a:rPr lang="en-US" b="1" dirty="0" err="1"/>
              <a:t>listiny</a:t>
            </a:r>
            <a:r>
              <a:rPr lang="en-US" b="1" dirty="0"/>
              <a:t> </a:t>
            </a:r>
            <a:r>
              <a:rPr lang="en-US" b="1" dirty="0" err="1"/>
              <a:t>lidských</a:t>
            </a:r>
            <a:r>
              <a:rPr lang="en-US" b="1" dirty="0"/>
              <a:t> </a:t>
            </a:r>
            <a:r>
              <a:rPr lang="en-US" b="1" dirty="0" err="1"/>
              <a:t>práv</a:t>
            </a:r>
            <a:r>
              <a:rPr lang="en-US" b="1" dirty="0"/>
              <a:t>, </a:t>
            </a:r>
            <a:r>
              <a:rPr lang="en-US" b="1" dirty="0" err="1"/>
              <a:t>Deklarace</a:t>
            </a:r>
            <a:r>
              <a:rPr lang="en-US" b="1" dirty="0"/>
              <a:t> MOP o </a:t>
            </a:r>
            <a:r>
              <a:rPr lang="en-US" b="1" dirty="0" err="1"/>
              <a:t>základních</a:t>
            </a:r>
            <a:r>
              <a:rPr lang="en-US" b="1" dirty="0"/>
              <a:t> </a:t>
            </a:r>
            <a:r>
              <a:rPr lang="en-US" b="1" dirty="0" err="1"/>
              <a:t>principech</a:t>
            </a:r>
            <a:r>
              <a:rPr lang="en-US" b="1" dirty="0"/>
              <a:t> a </a:t>
            </a:r>
            <a:r>
              <a:rPr lang="en-US" b="1" dirty="0" err="1"/>
              <a:t>právech</a:t>
            </a:r>
            <a:r>
              <a:rPr lang="en-US" b="1" dirty="0"/>
              <a:t> v </a:t>
            </a:r>
            <a:r>
              <a:rPr lang="en-US" b="1" dirty="0" err="1"/>
              <a:t>práci</a:t>
            </a:r>
            <a:r>
              <a:rPr lang="en-US" b="1" dirty="0"/>
              <a:t>, </a:t>
            </a:r>
            <a:r>
              <a:rPr lang="en-US" b="1" dirty="0" err="1"/>
              <a:t>Obecných</a:t>
            </a:r>
            <a:r>
              <a:rPr lang="en-US" b="1" dirty="0"/>
              <a:t> </a:t>
            </a:r>
            <a:r>
              <a:rPr lang="en-US" b="1" dirty="0" err="1"/>
              <a:t>zásad</a:t>
            </a:r>
            <a:r>
              <a:rPr lang="en-US" b="1" dirty="0"/>
              <a:t> OSN pro </a:t>
            </a:r>
            <a:r>
              <a:rPr lang="en-US" b="1" dirty="0" err="1"/>
              <a:t>podnikání</a:t>
            </a:r>
            <a:r>
              <a:rPr lang="en-US" b="1" dirty="0"/>
              <a:t> a </a:t>
            </a:r>
            <a:r>
              <a:rPr lang="en-US" b="1" dirty="0" err="1"/>
              <a:t>lidská</a:t>
            </a:r>
            <a:r>
              <a:rPr lang="en-US" b="1" dirty="0"/>
              <a:t> </a:t>
            </a:r>
            <a:r>
              <a:rPr lang="en-US" b="1" dirty="0" err="1"/>
              <a:t>práva</a:t>
            </a:r>
            <a:r>
              <a:rPr lang="en-US" b="1" dirty="0"/>
              <a:t> a </a:t>
            </a:r>
            <a:r>
              <a:rPr lang="en-US" b="1" dirty="0" err="1"/>
              <a:t>Směrnice</a:t>
            </a:r>
            <a:r>
              <a:rPr lang="en-US" b="1" dirty="0"/>
              <a:t> OECD pro </a:t>
            </a:r>
            <a:r>
              <a:rPr lang="en-US" b="1" dirty="0" err="1"/>
              <a:t>nadnárodní</a:t>
            </a:r>
            <a:r>
              <a:rPr lang="en-US" b="1" dirty="0"/>
              <a:t> </a:t>
            </a:r>
            <a:r>
              <a:rPr lang="en-US" b="1" dirty="0" err="1"/>
              <a:t>podniky</a:t>
            </a:r>
            <a:r>
              <a:rPr lang="en-US" b="1" dirty="0"/>
              <a:t>.</a:t>
            </a:r>
            <a:endParaRPr lang="cs-CZ" b="1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 err="1"/>
              <a:t>Kodex</a:t>
            </a:r>
            <a:r>
              <a:rPr lang="en-US" dirty="0"/>
              <a:t> je </a:t>
            </a:r>
            <a:r>
              <a:rPr lang="en-US" dirty="0" err="1"/>
              <a:t>nedílnou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smluvních</a:t>
            </a:r>
            <a:r>
              <a:rPr lang="en-US" dirty="0"/>
              <a:t> </a:t>
            </a:r>
            <a:r>
              <a:rPr lang="en-US" dirty="0" err="1"/>
              <a:t>závazků</a:t>
            </a:r>
            <a:r>
              <a:rPr lang="en-US" dirty="0"/>
              <a:t> a </a:t>
            </a:r>
            <a:r>
              <a:rPr lang="en-US" dirty="0" err="1"/>
              <a:t>vztahuje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dodavatele</a:t>
            </a:r>
            <a:r>
              <a:rPr lang="en-US" dirty="0"/>
              <a:t> a </a:t>
            </a:r>
            <a:r>
              <a:rPr lang="en-US" dirty="0" err="1"/>
              <a:t>třetí</a:t>
            </a:r>
            <a:r>
              <a:rPr lang="en-US" dirty="0"/>
              <a:t> </a:t>
            </a:r>
            <a:r>
              <a:rPr lang="en-US" dirty="0" err="1"/>
              <a:t>strany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</a:t>
            </a:r>
            <a:r>
              <a:rPr lang="en-US" dirty="0" err="1"/>
              <a:t>využívají</a:t>
            </a:r>
            <a:r>
              <a:rPr lang="en-US" dirty="0"/>
              <a:t>. </a:t>
            </a:r>
            <a:r>
              <a:rPr lang="en-US" dirty="0" err="1"/>
              <a:t>Partneři</a:t>
            </a:r>
            <a:r>
              <a:rPr lang="en-US" dirty="0"/>
              <a:t> se </a:t>
            </a:r>
            <a:r>
              <a:rPr lang="en-US" dirty="0" err="1"/>
              <a:t>zavazují</a:t>
            </a:r>
            <a:r>
              <a:rPr lang="en-US" dirty="0"/>
              <a:t> </a:t>
            </a:r>
            <a:r>
              <a:rPr lang="en-US" dirty="0" err="1"/>
              <a:t>zajistit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dodržování</a:t>
            </a:r>
            <a:r>
              <a:rPr lang="en-US" dirty="0"/>
              <a:t> a </a:t>
            </a:r>
            <a:r>
              <a:rPr lang="en-US" dirty="0" err="1"/>
              <a:t>poskytovat</a:t>
            </a:r>
            <a:r>
              <a:rPr lang="en-US" dirty="0"/>
              <a:t> </a:t>
            </a:r>
            <a:r>
              <a:rPr lang="en-US" dirty="0" err="1"/>
              <a:t>svým</a:t>
            </a:r>
            <a:r>
              <a:rPr lang="en-US" dirty="0"/>
              <a:t> </a:t>
            </a:r>
            <a:r>
              <a:rPr lang="en-US" dirty="0" err="1"/>
              <a:t>zaměstnancům</a:t>
            </a:r>
            <a:r>
              <a:rPr lang="en-US" dirty="0"/>
              <a:t> </a:t>
            </a:r>
            <a:r>
              <a:rPr lang="en-US" dirty="0" err="1"/>
              <a:t>pravidelná</a:t>
            </a:r>
            <a:r>
              <a:rPr lang="en-US" dirty="0"/>
              <a:t> </a:t>
            </a:r>
            <a:r>
              <a:rPr lang="en-US" dirty="0" err="1"/>
              <a:t>školení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16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A1957-415E-D1FD-EFB1-01C9F34C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1" y="416673"/>
            <a:ext cx="10962569" cy="710974"/>
          </a:xfrm>
        </p:spPr>
        <p:txBody>
          <a:bodyPr/>
          <a:lstStyle/>
          <a:p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pro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47563-F574-62F2-D90B-0986D86EA036}"/>
              </a:ext>
            </a:extLst>
          </p:cNvPr>
          <p:cNvSpPr txBox="1"/>
          <p:nvPr/>
        </p:nvSpPr>
        <p:spPr>
          <a:xfrm>
            <a:off x="614715" y="1813355"/>
            <a:ext cx="109625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/>
              <a:t>Zásada</a:t>
            </a:r>
            <a:r>
              <a:rPr lang="en-US" b="1" dirty="0"/>
              <a:t> legality</a:t>
            </a:r>
            <a:endParaRPr lang="cs-CZ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cs-CZ" dirty="0"/>
              <a:t>Naši o</a:t>
            </a:r>
            <a:r>
              <a:rPr lang="en-US" dirty="0" err="1"/>
              <a:t>bchodní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dodržovat</a:t>
            </a:r>
            <a:r>
              <a:rPr lang="en-US" dirty="0"/>
              <a:t> </a:t>
            </a:r>
            <a:r>
              <a:rPr lang="en-US" dirty="0" err="1"/>
              <a:t>veškeré</a:t>
            </a:r>
            <a:r>
              <a:rPr lang="en-US" dirty="0"/>
              <a:t> </a:t>
            </a:r>
            <a:r>
              <a:rPr lang="en-US" dirty="0" err="1"/>
              <a:t>platné</a:t>
            </a:r>
            <a:r>
              <a:rPr lang="en-US" dirty="0"/>
              <a:t> </a:t>
            </a:r>
            <a:r>
              <a:rPr lang="en-US" dirty="0" err="1"/>
              <a:t>právní</a:t>
            </a:r>
            <a:r>
              <a:rPr lang="en-US" dirty="0"/>
              <a:t> </a:t>
            </a:r>
            <a:r>
              <a:rPr lang="en-US" dirty="0" err="1"/>
              <a:t>předpisy</a:t>
            </a:r>
            <a:r>
              <a:rPr lang="cs-CZ" dirty="0"/>
              <a:t> a zákony</a:t>
            </a:r>
            <a:r>
              <a:rPr lang="en-US" dirty="0"/>
              <a:t>. 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en-US" dirty="0"/>
              <a:t>To </a:t>
            </a:r>
            <a:r>
              <a:rPr lang="en-US" dirty="0" err="1"/>
              <a:t>zahrnuje</a:t>
            </a:r>
            <a:r>
              <a:rPr lang="en-US" dirty="0"/>
              <a:t>:</a:t>
            </a:r>
            <a:endParaRPr lang="cs-CZ" dirty="0"/>
          </a:p>
          <a:p>
            <a:pPr>
              <a:buNone/>
            </a:pPr>
            <a:endParaRPr lang="en-US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 err="1"/>
              <a:t>řádné</a:t>
            </a:r>
            <a:r>
              <a:rPr lang="en-US" dirty="0"/>
              <a:t> </a:t>
            </a:r>
            <a:r>
              <a:rPr lang="cs-CZ" dirty="0"/>
              <a:t>odvádění</a:t>
            </a:r>
            <a:r>
              <a:rPr lang="en-US" dirty="0"/>
              <a:t> </a:t>
            </a:r>
            <a:r>
              <a:rPr lang="en-US" dirty="0" err="1"/>
              <a:t>daní</a:t>
            </a:r>
            <a:r>
              <a:rPr lang="en-US" dirty="0"/>
              <a:t> a cel,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cs-CZ" dirty="0"/>
              <a:t>přísný </a:t>
            </a:r>
            <a:r>
              <a:rPr lang="en-US" dirty="0" err="1"/>
              <a:t>zákaz</a:t>
            </a:r>
            <a:r>
              <a:rPr lang="en-US" dirty="0"/>
              <a:t> </a:t>
            </a:r>
            <a:r>
              <a:rPr lang="en-US" dirty="0" err="1"/>
              <a:t>korupce</a:t>
            </a:r>
            <a:r>
              <a:rPr lang="cs-CZ" dirty="0"/>
              <a:t>, podplácení</a:t>
            </a:r>
            <a:r>
              <a:rPr lang="en-US" dirty="0"/>
              <a:t> a </a:t>
            </a:r>
            <a:r>
              <a:rPr lang="en-US" dirty="0" err="1"/>
              <a:t>praní</a:t>
            </a:r>
            <a:r>
              <a:rPr lang="en-US" dirty="0"/>
              <a:t> </a:t>
            </a:r>
            <a:r>
              <a:rPr lang="en-US" dirty="0" err="1"/>
              <a:t>špinavých</a:t>
            </a:r>
            <a:r>
              <a:rPr lang="en-US" dirty="0"/>
              <a:t> </a:t>
            </a:r>
            <a:r>
              <a:rPr lang="en-US" dirty="0" err="1"/>
              <a:t>peněz</a:t>
            </a:r>
            <a:r>
              <a:rPr lang="en-US" dirty="0"/>
              <a:t>,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respektování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</a:t>
            </a:r>
            <a:r>
              <a:rPr lang="en-US" dirty="0" err="1"/>
              <a:t>třetích</a:t>
            </a:r>
            <a:r>
              <a:rPr lang="en-US" dirty="0"/>
              <a:t> </a:t>
            </a:r>
            <a:r>
              <a:rPr lang="en-US" dirty="0" err="1"/>
              <a:t>stran</a:t>
            </a:r>
            <a:r>
              <a:rPr lang="en-US" dirty="0"/>
              <a:t>,</a:t>
            </a:r>
            <a:r>
              <a:rPr lang="cs-CZ" dirty="0"/>
              <a:t> včetně práv duševního vlastnictví</a:t>
            </a:r>
            <a:endParaRPr lang="en-US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předpisů</a:t>
            </a:r>
            <a:r>
              <a:rPr lang="en-US" dirty="0"/>
              <a:t> o</a:t>
            </a:r>
            <a:r>
              <a:rPr lang="cs-CZ" dirty="0"/>
              <a:t> hospodářské soutěži,</a:t>
            </a:r>
            <a:r>
              <a:rPr lang="en-US" dirty="0"/>
              <a:t> </a:t>
            </a:r>
            <a:r>
              <a:rPr lang="en-US" dirty="0" err="1"/>
              <a:t>exportní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cs-CZ" dirty="0"/>
              <a:t> a bezpečnostních standardů</a:t>
            </a:r>
            <a:endParaRPr lang="en-US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potřebných</a:t>
            </a:r>
            <a:r>
              <a:rPr lang="en-US" dirty="0"/>
              <a:t> </a:t>
            </a:r>
            <a:r>
              <a:rPr lang="en-US" dirty="0" err="1"/>
              <a:t>povolení</a:t>
            </a:r>
            <a:r>
              <a:rPr lang="en-US" dirty="0"/>
              <a:t>,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sociálních</a:t>
            </a:r>
            <a:r>
              <a:rPr lang="en-US" dirty="0"/>
              <a:t> a </a:t>
            </a:r>
            <a:r>
              <a:rPr lang="en-US" dirty="0" err="1"/>
              <a:t>environmentálních</a:t>
            </a:r>
            <a:r>
              <a:rPr lang="en-US" dirty="0"/>
              <a:t> </a:t>
            </a:r>
            <a:r>
              <a:rPr lang="en-US" dirty="0" err="1"/>
              <a:t>norem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33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E7FBA-E6AF-AD67-308F-99145A307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32FDFB-5D0A-5D2B-D9F7-6EB8F5B0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416673"/>
            <a:ext cx="11039178" cy="710974"/>
          </a:xfrm>
        </p:spPr>
        <p:txBody>
          <a:bodyPr/>
          <a:lstStyle/>
          <a:p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pro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E2B18-ADD1-B559-412B-BC0C8D76D9D4}"/>
              </a:ext>
            </a:extLst>
          </p:cNvPr>
          <p:cNvSpPr txBox="1"/>
          <p:nvPr/>
        </p:nvSpPr>
        <p:spPr>
          <a:xfrm>
            <a:off x="473242" y="1432588"/>
            <a:ext cx="1097861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/>
              <a:t>Sociální</a:t>
            </a:r>
            <a:r>
              <a:rPr lang="en-US" b="1" dirty="0"/>
              <a:t> </a:t>
            </a:r>
            <a:r>
              <a:rPr lang="en-US" b="1" dirty="0" err="1"/>
              <a:t>standardy</a:t>
            </a:r>
            <a:endParaRPr lang="cs-CZ" b="1" dirty="0"/>
          </a:p>
          <a:p>
            <a:pPr>
              <a:buNone/>
            </a:pPr>
            <a:endParaRPr lang="en-US" sz="800" b="1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Lidská</a:t>
            </a:r>
            <a:r>
              <a:rPr lang="en-US" b="1" dirty="0"/>
              <a:t> </a:t>
            </a:r>
            <a:r>
              <a:rPr lang="en-US" b="1" dirty="0" err="1"/>
              <a:t>práva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aktivní</a:t>
            </a:r>
            <a:r>
              <a:rPr lang="en-US" dirty="0"/>
              <a:t> </a:t>
            </a:r>
            <a:r>
              <a:rPr lang="en-US" dirty="0" err="1"/>
              <a:t>ochrana</a:t>
            </a:r>
            <a:r>
              <a:rPr lang="en-US" dirty="0"/>
              <a:t> a </a:t>
            </a:r>
            <a:r>
              <a:rPr lang="en-US" dirty="0" err="1"/>
              <a:t>respektování</a:t>
            </a:r>
            <a:r>
              <a:rPr lang="en-US" dirty="0"/>
              <a:t> </a:t>
            </a:r>
            <a:r>
              <a:rPr lang="en-US" dirty="0" err="1"/>
              <a:t>mezinárodně</a:t>
            </a:r>
            <a:r>
              <a:rPr lang="en-US" dirty="0"/>
              <a:t> </a:t>
            </a:r>
            <a:r>
              <a:rPr lang="en-US" dirty="0" err="1"/>
              <a:t>uznávaných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,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</a:t>
            </a:r>
            <a:r>
              <a:rPr lang="en-US" dirty="0" err="1"/>
              <a:t>místních</a:t>
            </a:r>
            <a:r>
              <a:rPr lang="en-US" dirty="0"/>
              <a:t> </a:t>
            </a:r>
            <a:r>
              <a:rPr lang="en-US" dirty="0" err="1"/>
              <a:t>komunit</a:t>
            </a:r>
            <a:r>
              <a:rPr lang="en-US" dirty="0"/>
              <a:t>.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cs-CZ" sz="800" b="1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Zákaz</a:t>
            </a:r>
            <a:r>
              <a:rPr lang="en-US" b="1" dirty="0"/>
              <a:t> </a:t>
            </a:r>
            <a:r>
              <a:rPr lang="en-US" b="1" dirty="0" err="1"/>
              <a:t>dětské</a:t>
            </a:r>
            <a:r>
              <a:rPr lang="en-US" b="1" dirty="0"/>
              <a:t> </a:t>
            </a:r>
            <a:r>
              <a:rPr lang="en-US" b="1" dirty="0" err="1"/>
              <a:t>práce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zaměstnávání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osob</a:t>
            </a:r>
            <a:r>
              <a:rPr lang="en-US" dirty="0"/>
              <a:t> </a:t>
            </a:r>
            <a:r>
              <a:rPr lang="en-US" dirty="0" err="1"/>
              <a:t>splňujících</a:t>
            </a:r>
            <a:r>
              <a:rPr lang="en-US" dirty="0"/>
              <a:t> </a:t>
            </a:r>
            <a:r>
              <a:rPr lang="en-US" dirty="0" err="1"/>
              <a:t>minimální</a:t>
            </a:r>
            <a:r>
              <a:rPr lang="en-US" dirty="0"/>
              <a:t> </a:t>
            </a:r>
            <a:r>
              <a:rPr lang="en-US" dirty="0" err="1"/>
              <a:t>věkovou</a:t>
            </a:r>
            <a:r>
              <a:rPr lang="en-US" dirty="0"/>
              <a:t> </a:t>
            </a:r>
            <a:r>
              <a:rPr lang="en-US" dirty="0" err="1"/>
              <a:t>hranici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právních</a:t>
            </a:r>
            <a:r>
              <a:rPr lang="en-US" dirty="0"/>
              <a:t> </a:t>
            </a:r>
            <a:r>
              <a:rPr lang="en-US" dirty="0" err="1"/>
              <a:t>předpisů</a:t>
            </a:r>
            <a:r>
              <a:rPr lang="en-US" dirty="0"/>
              <a:t>; </a:t>
            </a: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úmluv</a:t>
            </a:r>
            <a:r>
              <a:rPr lang="en-US" dirty="0"/>
              <a:t> MOP č. 138 a 182.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cs-CZ" sz="800" b="1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Zákaz</a:t>
            </a:r>
            <a:r>
              <a:rPr lang="en-US" b="1" dirty="0"/>
              <a:t> </a:t>
            </a:r>
            <a:r>
              <a:rPr lang="en-US" b="1" dirty="0" err="1"/>
              <a:t>nucené</a:t>
            </a:r>
            <a:r>
              <a:rPr lang="en-US" b="1" dirty="0"/>
              <a:t> </a:t>
            </a:r>
            <a:r>
              <a:rPr lang="en-US" b="1" dirty="0" err="1"/>
              <a:t>práce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odmítnutí</a:t>
            </a:r>
            <a:r>
              <a:rPr lang="en-US" dirty="0"/>
              <a:t> </a:t>
            </a:r>
            <a:r>
              <a:rPr lang="en-US" dirty="0" err="1"/>
              <a:t>jakékoli</a:t>
            </a:r>
            <a:r>
              <a:rPr lang="en-US" dirty="0"/>
              <a:t> </a:t>
            </a:r>
            <a:r>
              <a:rPr lang="en-US" dirty="0" err="1"/>
              <a:t>formy</a:t>
            </a:r>
            <a:r>
              <a:rPr lang="en-US" dirty="0"/>
              <a:t> </a:t>
            </a:r>
            <a:r>
              <a:rPr lang="en-US" dirty="0" err="1"/>
              <a:t>otroctví</a:t>
            </a:r>
            <a:r>
              <a:rPr lang="en-US" dirty="0"/>
              <a:t>, </a:t>
            </a:r>
            <a:r>
              <a:rPr lang="en-US" dirty="0" err="1"/>
              <a:t>obchodování</a:t>
            </a:r>
            <a:r>
              <a:rPr lang="en-US" dirty="0"/>
              <a:t> s </a:t>
            </a:r>
            <a:r>
              <a:rPr lang="en-US" dirty="0" err="1"/>
              <a:t>lidmi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povinné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cs-CZ" sz="800" b="1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Svoboda </a:t>
            </a:r>
            <a:r>
              <a:rPr lang="en-US" b="1" dirty="0" err="1"/>
              <a:t>sdružování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respektování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</a:t>
            </a:r>
            <a:r>
              <a:rPr lang="en-US" dirty="0" err="1"/>
              <a:t>zaměstnanců</a:t>
            </a:r>
            <a:r>
              <a:rPr lang="en-US" dirty="0"/>
              <a:t> </a:t>
            </a:r>
            <a:r>
              <a:rPr lang="en-US" dirty="0" err="1"/>
              <a:t>zakládat</a:t>
            </a:r>
            <a:r>
              <a:rPr lang="en-US" dirty="0"/>
              <a:t> </a:t>
            </a:r>
            <a:r>
              <a:rPr lang="en-US" dirty="0" err="1"/>
              <a:t>odbory</a:t>
            </a:r>
            <a:r>
              <a:rPr lang="en-US" dirty="0"/>
              <a:t>, </a:t>
            </a:r>
            <a:r>
              <a:rPr lang="en-US" dirty="0" err="1"/>
              <a:t>kolektivně</a:t>
            </a:r>
            <a:r>
              <a:rPr lang="en-US" dirty="0"/>
              <a:t> </a:t>
            </a:r>
            <a:r>
              <a:rPr lang="en-US" dirty="0" err="1"/>
              <a:t>vyjednávat</a:t>
            </a:r>
            <a:r>
              <a:rPr lang="en-US" dirty="0"/>
              <a:t> a </a:t>
            </a:r>
            <a:r>
              <a:rPr lang="en-US" dirty="0" err="1"/>
              <a:t>stávkovat</a:t>
            </a:r>
            <a:r>
              <a:rPr lang="en-US" dirty="0"/>
              <a:t>.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cs-CZ" sz="800" b="1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Rovné</a:t>
            </a:r>
            <a:r>
              <a:rPr lang="en-US" b="1" dirty="0"/>
              <a:t> </a:t>
            </a:r>
            <a:r>
              <a:rPr lang="en-US" b="1" dirty="0" err="1"/>
              <a:t>příležitosti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zákaz</a:t>
            </a:r>
            <a:r>
              <a:rPr lang="en-US" dirty="0"/>
              <a:t> </a:t>
            </a:r>
            <a:r>
              <a:rPr lang="en-US" dirty="0" err="1"/>
              <a:t>diskriminace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, </a:t>
            </a:r>
            <a:r>
              <a:rPr lang="en-US" dirty="0" err="1"/>
              <a:t>věku</a:t>
            </a:r>
            <a:r>
              <a:rPr lang="en-US" dirty="0"/>
              <a:t>, </a:t>
            </a:r>
            <a:r>
              <a:rPr lang="en-US" dirty="0" err="1"/>
              <a:t>původu</a:t>
            </a:r>
            <a:r>
              <a:rPr lang="en-US" dirty="0"/>
              <a:t>, </a:t>
            </a:r>
            <a:r>
              <a:rPr lang="en-US" dirty="0" err="1"/>
              <a:t>víry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jiných</a:t>
            </a:r>
            <a:r>
              <a:rPr lang="en-US" dirty="0"/>
              <a:t> </a:t>
            </a:r>
            <a:r>
              <a:rPr lang="en-US" dirty="0" err="1"/>
              <a:t>charakteristik</a:t>
            </a:r>
            <a:r>
              <a:rPr lang="en-US" dirty="0"/>
              <a:t>; </a:t>
            </a:r>
            <a:r>
              <a:rPr lang="en-US" dirty="0" err="1"/>
              <a:t>zásada</a:t>
            </a:r>
            <a:r>
              <a:rPr lang="en-US" dirty="0"/>
              <a:t> </a:t>
            </a:r>
            <a:r>
              <a:rPr lang="en-US" dirty="0" err="1"/>
              <a:t>stejné</a:t>
            </a:r>
            <a:r>
              <a:rPr lang="en-US" dirty="0"/>
              <a:t> </a:t>
            </a:r>
            <a:r>
              <a:rPr lang="en-US" dirty="0" err="1"/>
              <a:t>odměny</a:t>
            </a:r>
            <a:r>
              <a:rPr lang="en-US" dirty="0"/>
              <a:t> za </a:t>
            </a:r>
            <a:r>
              <a:rPr lang="en-US" dirty="0" err="1"/>
              <a:t>práci</a:t>
            </a:r>
            <a:r>
              <a:rPr lang="en-US" dirty="0"/>
              <a:t> </a:t>
            </a:r>
            <a:r>
              <a:rPr lang="en-US" dirty="0" err="1"/>
              <a:t>stejné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.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cs-CZ" sz="800" b="1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Spravedlivé</a:t>
            </a:r>
            <a:r>
              <a:rPr lang="en-US" b="1" dirty="0"/>
              <a:t> </a:t>
            </a:r>
            <a:r>
              <a:rPr lang="en-US" b="1" dirty="0" err="1"/>
              <a:t>pracovní</a:t>
            </a:r>
            <a:r>
              <a:rPr lang="en-US" b="1" dirty="0"/>
              <a:t> </a:t>
            </a:r>
            <a:r>
              <a:rPr lang="en-US" b="1" dirty="0" err="1"/>
              <a:t>podmínky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férového</a:t>
            </a:r>
            <a:r>
              <a:rPr lang="en-US" dirty="0"/>
              <a:t> </a:t>
            </a:r>
            <a:r>
              <a:rPr lang="en-US" dirty="0" err="1"/>
              <a:t>odměňování</a:t>
            </a:r>
            <a:r>
              <a:rPr lang="en-US" dirty="0"/>
              <a:t>, </a:t>
            </a:r>
            <a:r>
              <a:rPr lang="en-US" dirty="0" err="1"/>
              <a:t>sociálních</a:t>
            </a:r>
            <a:r>
              <a:rPr lang="en-US" dirty="0"/>
              <a:t> </a:t>
            </a:r>
            <a:r>
              <a:rPr lang="en-US" dirty="0" err="1"/>
              <a:t>dávek</a:t>
            </a:r>
            <a:r>
              <a:rPr lang="en-US" dirty="0"/>
              <a:t>, </a:t>
            </a: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minimální</a:t>
            </a:r>
            <a:r>
              <a:rPr lang="en-US" dirty="0"/>
              <a:t> </a:t>
            </a:r>
            <a:r>
              <a:rPr lang="en-US" dirty="0" err="1"/>
              <a:t>mzdy</a:t>
            </a:r>
            <a:r>
              <a:rPr lang="en-US" dirty="0"/>
              <a:t>,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doby</a:t>
            </a:r>
            <a:r>
              <a:rPr lang="cs-CZ" dirty="0"/>
              <a:t>, přestávek v práci</a:t>
            </a:r>
            <a:r>
              <a:rPr lang="en-US" dirty="0"/>
              <a:t> a </a:t>
            </a:r>
            <a:r>
              <a:rPr lang="en-US" dirty="0" err="1"/>
              <a:t>dovolené</a:t>
            </a:r>
            <a:r>
              <a:rPr lang="en-US" dirty="0"/>
              <a:t>.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cs-CZ" sz="800" b="1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Bezpečnost</a:t>
            </a:r>
            <a:r>
              <a:rPr lang="en-US" b="1" dirty="0"/>
              <a:t> a </a:t>
            </a:r>
            <a:r>
              <a:rPr lang="en-US" b="1" dirty="0" err="1"/>
              <a:t>ochrana</a:t>
            </a:r>
            <a:r>
              <a:rPr lang="en-US" b="1" dirty="0"/>
              <a:t> </a:t>
            </a:r>
            <a:r>
              <a:rPr lang="en-US" b="1" dirty="0" err="1"/>
              <a:t>zdraví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norem</a:t>
            </a:r>
            <a:r>
              <a:rPr lang="en-US" dirty="0"/>
              <a:t> BOZP, </a:t>
            </a:r>
            <a:r>
              <a:rPr lang="en-US" dirty="0" err="1"/>
              <a:t>zavádění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bezpečnosti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ISO 45001).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cs-CZ" sz="800" b="1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Ochrana</a:t>
            </a:r>
            <a:r>
              <a:rPr lang="en-US" b="1" dirty="0"/>
              <a:t> </a:t>
            </a:r>
            <a:r>
              <a:rPr lang="en-US" b="1" dirty="0" err="1"/>
              <a:t>před</a:t>
            </a:r>
            <a:r>
              <a:rPr lang="en-US" b="1" dirty="0"/>
              <a:t> </a:t>
            </a:r>
            <a:r>
              <a:rPr lang="en-US" b="1" dirty="0" err="1"/>
              <a:t>nuceným</a:t>
            </a:r>
            <a:r>
              <a:rPr lang="en-US" b="1" dirty="0"/>
              <a:t> </a:t>
            </a:r>
            <a:r>
              <a:rPr lang="en-US" b="1" dirty="0" err="1"/>
              <a:t>vystěhováním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zákaz</a:t>
            </a:r>
            <a:r>
              <a:rPr lang="en-US" dirty="0"/>
              <a:t> </a:t>
            </a:r>
            <a:r>
              <a:rPr lang="en-US" dirty="0" err="1"/>
              <a:t>protiprávního</a:t>
            </a:r>
            <a:r>
              <a:rPr lang="en-US" dirty="0"/>
              <a:t> </a:t>
            </a:r>
            <a:r>
              <a:rPr lang="en-US" dirty="0" err="1"/>
              <a:t>zabírání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, </a:t>
            </a:r>
            <a:r>
              <a:rPr lang="en-US" dirty="0" err="1"/>
              <a:t>lesů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vodních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.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cs-CZ" sz="800" b="1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Používání</a:t>
            </a:r>
            <a:r>
              <a:rPr lang="en-US" b="1" dirty="0"/>
              <a:t> </a:t>
            </a:r>
            <a:r>
              <a:rPr lang="en-US" b="1" dirty="0" err="1"/>
              <a:t>bezpečnostních</a:t>
            </a:r>
            <a:r>
              <a:rPr lang="en-US" b="1" dirty="0"/>
              <a:t> </a:t>
            </a:r>
            <a:r>
              <a:rPr lang="en-US" b="1" dirty="0" err="1"/>
              <a:t>složek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zákaz</a:t>
            </a:r>
            <a:r>
              <a:rPr lang="en-US" dirty="0"/>
              <a:t> </a:t>
            </a:r>
            <a:r>
              <a:rPr lang="en-US" dirty="0" err="1"/>
              <a:t>využívání</a:t>
            </a:r>
            <a:r>
              <a:rPr lang="en-US" dirty="0"/>
              <a:t> </a:t>
            </a:r>
            <a:r>
              <a:rPr lang="en-US" dirty="0" err="1"/>
              <a:t>soukromých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veřejných</a:t>
            </a:r>
            <a:r>
              <a:rPr lang="cs-CZ" dirty="0"/>
              <a:t> </a:t>
            </a:r>
            <a:r>
              <a:rPr lang="en-US" dirty="0" err="1"/>
              <a:t>bezpečnostních</a:t>
            </a:r>
            <a:r>
              <a:rPr lang="en-US" dirty="0"/>
              <a:t> </a:t>
            </a:r>
            <a:r>
              <a:rPr lang="en-US" dirty="0" err="1"/>
              <a:t>sil</a:t>
            </a:r>
            <a:r>
              <a:rPr lang="en-US" dirty="0"/>
              <a:t> </a:t>
            </a:r>
            <a:r>
              <a:rPr lang="en-US" dirty="0" err="1"/>
              <a:t>způsobem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by </a:t>
            </a:r>
            <a:r>
              <a:rPr lang="en-US" dirty="0" err="1"/>
              <a:t>mohl</a:t>
            </a:r>
            <a:r>
              <a:rPr lang="en-US" dirty="0"/>
              <a:t> </a:t>
            </a:r>
            <a:r>
              <a:rPr lang="en-US" dirty="0" err="1"/>
              <a:t>vést</a:t>
            </a:r>
            <a:r>
              <a:rPr lang="en-US" dirty="0"/>
              <a:t> k </a:t>
            </a:r>
            <a:r>
              <a:rPr lang="en-US" dirty="0" err="1"/>
              <a:t>porušování</a:t>
            </a:r>
            <a:r>
              <a:rPr lang="en-US" dirty="0"/>
              <a:t> </a:t>
            </a:r>
            <a:r>
              <a:rPr lang="en-US" dirty="0" err="1"/>
              <a:t>lidských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38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B8477-4B82-6CFB-855A-4E7316273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B68874-60B1-4241-8993-F01BA863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2" y="416673"/>
            <a:ext cx="10884568" cy="710974"/>
          </a:xfrm>
        </p:spPr>
        <p:txBody>
          <a:bodyPr/>
          <a:lstStyle/>
          <a:p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pro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17CD2-7408-09CC-3642-828E8CB84ECB}"/>
              </a:ext>
            </a:extLst>
          </p:cNvPr>
          <p:cNvSpPr txBox="1"/>
          <p:nvPr/>
        </p:nvSpPr>
        <p:spPr>
          <a:xfrm>
            <a:off x="627852" y="1930984"/>
            <a:ext cx="108845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/>
              <a:t>Environmentální</a:t>
            </a:r>
            <a:r>
              <a:rPr lang="en-US" b="1" dirty="0"/>
              <a:t> </a:t>
            </a:r>
            <a:r>
              <a:rPr lang="en-US" b="1" dirty="0" err="1"/>
              <a:t>standardy</a:t>
            </a:r>
            <a:endParaRPr lang="cs-CZ" b="1" dirty="0"/>
          </a:p>
          <a:p>
            <a:pPr>
              <a:buNone/>
            </a:pPr>
            <a:endParaRPr lang="en-US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Ochrana</a:t>
            </a:r>
            <a:r>
              <a:rPr lang="en-US" b="1" dirty="0"/>
              <a:t> </a:t>
            </a:r>
            <a:r>
              <a:rPr lang="en-US" b="1" dirty="0" err="1"/>
              <a:t>životního</a:t>
            </a:r>
            <a:r>
              <a:rPr lang="en-US" b="1" dirty="0"/>
              <a:t> </a:t>
            </a:r>
            <a:r>
              <a:rPr lang="en-US" b="1" dirty="0" err="1"/>
              <a:t>prostředí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minimalizace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pro </a:t>
            </a:r>
            <a:r>
              <a:rPr lang="en-US" dirty="0" err="1"/>
              <a:t>lidi</a:t>
            </a:r>
            <a:r>
              <a:rPr lang="en-US" dirty="0"/>
              <a:t> a </a:t>
            </a:r>
            <a:r>
              <a:rPr lang="en-US" dirty="0" err="1"/>
              <a:t>přírodu</a:t>
            </a:r>
            <a:r>
              <a:rPr lang="en-US" dirty="0"/>
              <a:t>, </a:t>
            </a:r>
            <a:r>
              <a:rPr lang="en-US" dirty="0" err="1"/>
              <a:t>zavádění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 </a:t>
            </a:r>
            <a:r>
              <a:rPr lang="en-US" dirty="0" err="1"/>
              <a:t>environmentálního</a:t>
            </a:r>
            <a:r>
              <a:rPr lang="en-US" dirty="0"/>
              <a:t> </a:t>
            </a:r>
            <a:r>
              <a:rPr lang="en-US" dirty="0" err="1"/>
              <a:t>řízení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ISO 14001).</a:t>
            </a:r>
            <a:endParaRPr lang="cs-CZ" dirty="0"/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Ochrana</a:t>
            </a:r>
            <a:r>
              <a:rPr lang="en-US" b="1" dirty="0"/>
              <a:t> </a:t>
            </a:r>
            <a:r>
              <a:rPr lang="en-US" b="1" dirty="0" err="1"/>
              <a:t>klimatu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aktivní</a:t>
            </a:r>
            <a:r>
              <a:rPr lang="en-US" dirty="0"/>
              <a:t> </a:t>
            </a:r>
            <a:r>
              <a:rPr lang="en-US" dirty="0" err="1"/>
              <a:t>zapojení</a:t>
            </a:r>
            <a:r>
              <a:rPr lang="en-US" dirty="0"/>
              <a:t> do </a:t>
            </a:r>
            <a:r>
              <a:rPr lang="en-US" dirty="0" err="1"/>
              <a:t>snižování</a:t>
            </a:r>
            <a:r>
              <a:rPr lang="en-US" dirty="0"/>
              <a:t> </a:t>
            </a:r>
            <a:r>
              <a:rPr lang="en-US" dirty="0" err="1"/>
              <a:t>emisí</a:t>
            </a:r>
            <a:r>
              <a:rPr lang="en-US" dirty="0"/>
              <a:t> CO₂, </a:t>
            </a:r>
            <a:r>
              <a:rPr lang="en-US" dirty="0" err="1"/>
              <a:t>využívání</a:t>
            </a:r>
            <a:r>
              <a:rPr lang="en-US" dirty="0"/>
              <a:t> </a:t>
            </a:r>
            <a:r>
              <a:rPr lang="en-US" dirty="0" err="1"/>
              <a:t>obnovitelných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.</a:t>
            </a:r>
            <a:endParaRPr lang="cs-CZ" dirty="0"/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Spotřeba</a:t>
            </a:r>
            <a:r>
              <a:rPr lang="en-US" b="1" dirty="0"/>
              <a:t> </a:t>
            </a:r>
            <a:r>
              <a:rPr lang="en-US" b="1" dirty="0" err="1"/>
              <a:t>vody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šetrné</a:t>
            </a:r>
            <a:r>
              <a:rPr lang="en-US" dirty="0"/>
              <a:t> </a:t>
            </a:r>
            <a:r>
              <a:rPr lang="en-US" dirty="0" err="1"/>
              <a:t>nakládání</a:t>
            </a:r>
            <a:r>
              <a:rPr lang="en-US" dirty="0"/>
              <a:t> s vodou, </a:t>
            </a: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přístupu</a:t>
            </a:r>
            <a:r>
              <a:rPr lang="en-US" dirty="0"/>
              <a:t> k </a:t>
            </a:r>
            <a:r>
              <a:rPr lang="en-US" dirty="0" err="1"/>
              <a:t>pitné</a:t>
            </a:r>
            <a:r>
              <a:rPr lang="en-US" dirty="0"/>
              <a:t> </a:t>
            </a:r>
            <a:r>
              <a:rPr lang="en-US" dirty="0" err="1"/>
              <a:t>vodě</a:t>
            </a:r>
            <a:r>
              <a:rPr lang="en-US" dirty="0"/>
              <a:t> a </a:t>
            </a:r>
            <a:r>
              <a:rPr lang="en-US" dirty="0" err="1"/>
              <a:t>hygienickým</a:t>
            </a:r>
            <a:r>
              <a:rPr lang="en-US" dirty="0"/>
              <a:t> </a:t>
            </a:r>
            <a:r>
              <a:rPr lang="en-US" dirty="0" err="1"/>
              <a:t>zařízením</a:t>
            </a:r>
            <a:r>
              <a:rPr lang="en-US" dirty="0"/>
              <a:t>.</a:t>
            </a:r>
            <a:endParaRPr lang="cs-CZ" dirty="0"/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Kvalita </a:t>
            </a:r>
            <a:r>
              <a:rPr lang="en-US" b="1" dirty="0" err="1"/>
              <a:t>ovzduší</a:t>
            </a:r>
            <a:r>
              <a:rPr lang="en-US" b="1" dirty="0"/>
              <a:t> a </a:t>
            </a:r>
            <a:r>
              <a:rPr lang="en-US" b="1" dirty="0" err="1"/>
              <a:t>půdy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právních</a:t>
            </a:r>
            <a:r>
              <a:rPr lang="en-US" dirty="0"/>
              <a:t> </a:t>
            </a:r>
            <a:r>
              <a:rPr lang="en-US" dirty="0" err="1"/>
              <a:t>předpisů</a:t>
            </a:r>
            <a:r>
              <a:rPr lang="en-US" dirty="0"/>
              <a:t> a </a:t>
            </a:r>
            <a:r>
              <a:rPr lang="en-US" dirty="0" err="1"/>
              <a:t>místních</a:t>
            </a:r>
            <a:r>
              <a:rPr lang="en-US" dirty="0"/>
              <a:t> </a:t>
            </a:r>
            <a:r>
              <a:rPr lang="en-US" dirty="0" err="1"/>
              <a:t>nařízení</a:t>
            </a:r>
            <a:r>
              <a:rPr lang="en-US" dirty="0"/>
              <a:t>.</a:t>
            </a:r>
            <a:endParaRPr lang="cs-CZ" dirty="0"/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Materiály</a:t>
            </a:r>
            <a:r>
              <a:rPr lang="en-US" b="1" dirty="0"/>
              <a:t> a </a:t>
            </a:r>
            <a:r>
              <a:rPr lang="cs-CZ" b="1" dirty="0"/>
              <a:t>odpady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přednost</a:t>
            </a:r>
            <a:r>
              <a:rPr lang="en-US" dirty="0"/>
              <a:t> </a:t>
            </a:r>
            <a:r>
              <a:rPr lang="en-US" dirty="0" err="1"/>
              <a:t>prevence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dirty="0" err="1"/>
              <a:t>odpadu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recyklací</a:t>
            </a:r>
            <a:r>
              <a:rPr lang="en-US" dirty="0"/>
              <a:t>, </a:t>
            </a:r>
            <a:r>
              <a:rPr lang="en-US" dirty="0" err="1"/>
              <a:t>recyklace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likvidací</a:t>
            </a:r>
            <a:r>
              <a:rPr lang="en-US" dirty="0"/>
              <a:t>.</a:t>
            </a:r>
            <a:endParaRPr lang="cs-CZ" dirty="0"/>
          </a:p>
          <a:p>
            <a:pPr lvl="1" indent="-285750" algn="just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Nebezpečné l</a:t>
            </a:r>
            <a:r>
              <a:rPr lang="en-US" b="1" dirty="0" err="1"/>
              <a:t>átky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zákonných</a:t>
            </a:r>
            <a:r>
              <a:rPr lang="en-US" dirty="0"/>
              <a:t> </a:t>
            </a:r>
            <a:r>
              <a:rPr lang="en-US" dirty="0" err="1"/>
              <a:t>zákazů</a:t>
            </a:r>
            <a:r>
              <a:rPr lang="en-US" dirty="0"/>
              <a:t> a </a:t>
            </a:r>
            <a:r>
              <a:rPr lang="en-US" dirty="0" err="1"/>
              <a:t>omezení</a:t>
            </a:r>
            <a:r>
              <a:rPr lang="cs-CZ" dirty="0"/>
              <a:t>, </a:t>
            </a:r>
            <a:r>
              <a:rPr lang="en-US" dirty="0" err="1"/>
              <a:t>bezpečné</a:t>
            </a:r>
            <a:r>
              <a:rPr lang="en-US" dirty="0"/>
              <a:t> </a:t>
            </a:r>
            <a:r>
              <a:rPr lang="en-US" dirty="0" err="1"/>
              <a:t>nakládání</a:t>
            </a:r>
            <a:r>
              <a:rPr lang="en-US" dirty="0"/>
              <a:t> s </a:t>
            </a:r>
            <a:r>
              <a:rPr lang="en-US" dirty="0" err="1"/>
              <a:t>chemickými</a:t>
            </a:r>
            <a:r>
              <a:rPr lang="en-US" dirty="0"/>
              <a:t> </a:t>
            </a:r>
            <a:r>
              <a:rPr lang="en-US" dirty="0" err="1"/>
              <a:t>látkami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Minamatská</a:t>
            </a:r>
            <a:r>
              <a:rPr lang="en-US" dirty="0"/>
              <a:t>, </a:t>
            </a:r>
            <a:r>
              <a:rPr lang="en-US" dirty="0" err="1"/>
              <a:t>Stockholmská</a:t>
            </a:r>
            <a:r>
              <a:rPr lang="en-US" dirty="0"/>
              <a:t> a </a:t>
            </a:r>
            <a:r>
              <a:rPr lang="en-US" dirty="0" err="1"/>
              <a:t>Basilejská</a:t>
            </a:r>
            <a:r>
              <a:rPr lang="en-US" dirty="0"/>
              <a:t> </a:t>
            </a:r>
            <a:r>
              <a:rPr lang="en-US" dirty="0" err="1"/>
              <a:t>úmluva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8022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35D2D-47B7-281D-BEDC-947BB0E4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F0617C-769B-A955-FEAD-603D0AD7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8" y="416673"/>
            <a:ext cx="10918862" cy="710974"/>
          </a:xfrm>
        </p:spPr>
        <p:txBody>
          <a:bodyPr/>
          <a:lstStyle/>
          <a:p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pro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6010C-0CED-AF11-EE88-6001C8C4941F}"/>
              </a:ext>
            </a:extLst>
          </p:cNvPr>
          <p:cNvSpPr txBox="1"/>
          <p:nvPr/>
        </p:nvSpPr>
        <p:spPr>
          <a:xfrm>
            <a:off x="593558" y="1511572"/>
            <a:ext cx="1115949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/>
              <a:t>Obchodní</a:t>
            </a:r>
            <a:r>
              <a:rPr lang="en-US" b="1" dirty="0"/>
              <a:t> </a:t>
            </a:r>
            <a:r>
              <a:rPr lang="en-US" b="1" dirty="0" err="1"/>
              <a:t>vztahy</a:t>
            </a:r>
            <a:endParaRPr lang="cs-CZ" b="1" dirty="0"/>
          </a:p>
          <a:p>
            <a:pPr>
              <a:buNone/>
            </a:pPr>
            <a:endParaRPr lang="en-US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Předcházení</a:t>
            </a:r>
            <a:r>
              <a:rPr lang="cs-CZ" b="1" dirty="0"/>
              <a:t> </a:t>
            </a:r>
            <a:r>
              <a:rPr lang="en-US" b="1" dirty="0" err="1"/>
              <a:t>střetu</a:t>
            </a:r>
            <a:r>
              <a:rPr lang="en-US" b="1" dirty="0"/>
              <a:t> </a:t>
            </a:r>
            <a:r>
              <a:rPr lang="en-US" b="1" dirty="0" err="1"/>
              <a:t>zájmů</a:t>
            </a:r>
            <a:br>
              <a:rPr lang="en-US" dirty="0"/>
            </a:br>
            <a:r>
              <a:rPr lang="cs-CZ" dirty="0"/>
              <a:t>Naši o</a:t>
            </a:r>
            <a:r>
              <a:rPr lang="en-US" dirty="0" err="1"/>
              <a:t>bchodní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</a:t>
            </a:r>
            <a:r>
              <a:rPr lang="en-US" dirty="0" err="1"/>
              <a:t>přijímají</a:t>
            </a:r>
            <a:r>
              <a:rPr lang="en-US" dirty="0"/>
              <a:t> </a:t>
            </a:r>
            <a:r>
              <a:rPr lang="en-US" dirty="0" err="1"/>
              <a:t>rozhodnutí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objektivních</a:t>
            </a:r>
            <a:r>
              <a:rPr lang="en-US" dirty="0"/>
              <a:t> </a:t>
            </a:r>
            <a:r>
              <a:rPr lang="en-US" dirty="0" err="1"/>
              <a:t>úvah</a:t>
            </a:r>
            <a:r>
              <a:rPr lang="en-US" dirty="0"/>
              <a:t> a </a:t>
            </a:r>
            <a:r>
              <a:rPr lang="en-US" dirty="0" err="1"/>
              <a:t>nesmí</a:t>
            </a:r>
            <a:r>
              <a:rPr lang="en-US" dirty="0"/>
              <a:t> se </a:t>
            </a:r>
            <a:r>
              <a:rPr lang="en-US" dirty="0" err="1"/>
              <a:t>řídit</a:t>
            </a:r>
            <a:r>
              <a:rPr lang="en-US" dirty="0"/>
              <a:t> </a:t>
            </a:r>
            <a:r>
              <a:rPr lang="en-US" dirty="0" err="1"/>
              <a:t>osobními</a:t>
            </a:r>
            <a:r>
              <a:rPr lang="en-US" dirty="0"/>
              <a:t> </a:t>
            </a:r>
            <a:r>
              <a:rPr lang="en-US" dirty="0" err="1"/>
              <a:t>zájmy</a:t>
            </a:r>
            <a:r>
              <a:rPr lang="en-US" dirty="0"/>
              <a:t>.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zjistí</a:t>
            </a:r>
            <a:r>
              <a:rPr lang="en-US" dirty="0"/>
              <a:t> </a:t>
            </a:r>
            <a:r>
              <a:rPr lang="en-US" dirty="0" err="1"/>
              <a:t>potenciální</a:t>
            </a:r>
            <a:r>
              <a:rPr lang="en-US" dirty="0"/>
              <a:t> </a:t>
            </a:r>
            <a:r>
              <a:rPr lang="en-US" dirty="0" err="1"/>
              <a:t>střet</a:t>
            </a:r>
            <a:r>
              <a:rPr lang="en-US" dirty="0"/>
              <a:t> </a:t>
            </a:r>
            <a:r>
              <a:rPr lang="en-US" dirty="0" err="1"/>
              <a:t>zájmů</a:t>
            </a:r>
            <a:r>
              <a:rPr lang="en-US" dirty="0"/>
              <a:t>, </a:t>
            </a:r>
            <a:r>
              <a:rPr lang="en-US" dirty="0" err="1"/>
              <a:t>neprodleně</a:t>
            </a:r>
            <a:r>
              <a:rPr lang="en-US" dirty="0"/>
              <a:t> </a:t>
            </a:r>
            <a:r>
              <a:rPr lang="en-US" dirty="0" err="1"/>
              <a:t>přijmou</a:t>
            </a:r>
            <a:r>
              <a:rPr lang="en-US" dirty="0"/>
              <a:t> </a:t>
            </a:r>
            <a:r>
              <a:rPr lang="en-US" dirty="0" err="1"/>
              <a:t>interní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 k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odstranění</a:t>
            </a:r>
            <a:r>
              <a:rPr lang="en-US" dirty="0"/>
              <a:t> a </a:t>
            </a:r>
            <a:r>
              <a:rPr lang="en-US" dirty="0" err="1"/>
              <a:t>informují</a:t>
            </a:r>
            <a:r>
              <a:rPr lang="en-US" dirty="0"/>
              <a:t> o tom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.</a:t>
            </a:r>
            <a:endParaRPr lang="cs-CZ" dirty="0"/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Volná</a:t>
            </a:r>
            <a:r>
              <a:rPr lang="en-US" b="1" dirty="0"/>
              <a:t> </a:t>
            </a:r>
            <a:r>
              <a:rPr lang="en-US" b="1" dirty="0" err="1"/>
              <a:t>hospodářská</a:t>
            </a:r>
            <a:r>
              <a:rPr lang="en-US" b="1" dirty="0"/>
              <a:t> </a:t>
            </a:r>
            <a:r>
              <a:rPr lang="en-US" b="1" dirty="0" err="1"/>
              <a:t>soutěž</a:t>
            </a:r>
            <a:br>
              <a:rPr lang="en-US" dirty="0"/>
            </a:br>
            <a:r>
              <a:rPr lang="cs-CZ" dirty="0"/>
              <a:t>Naši o</a:t>
            </a:r>
            <a:r>
              <a:rPr lang="en-US" dirty="0" err="1"/>
              <a:t>bchodní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</a:t>
            </a:r>
            <a:r>
              <a:rPr lang="en-US" dirty="0" err="1"/>
              <a:t>dodržují</a:t>
            </a:r>
            <a:r>
              <a:rPr lang="en-US" dirty="0"/>
              <a:t> </a:t>
            </a:r>
            <a:r>
              <a:rPr lang="en-US" dirty="0" err="1"/>
              <a:t>pravidla</a:t>
            </a:r>
            <a:r>
              <a:rPr lang="en-US" dirty="0"/>
              <a:t> </a:t>
            </a:r>
            <a:r>
              <a:rPr lang="en-US" dirty="0" err="1"/>
              <a:t>férové</a:t>
            </a:r>
            <a:r>
              <a:rPr lang="en-US" dirty="0"/>
              <a:t> </a:t>
            </a:r>
            <a:r>
              <a:rPr lang="en-US" dirty="0" err="1"/>
              <a:t>hospodářské</a:t>
            </a:r>
            <a:r>
              <a:rPr lang="en-US" dirty="0"/>
              <a:t> </a:t>
            </a:r>
            <a:r>
              <a:rPr lang="en-US" dirty="0" err="1"/>
              <a:t>soutěže</a:t>
            </a:r>
            <a:r>
              <a:rPr lang="en-US" dirty="0"/>
              <a:t> a </a:t>
            </a:r>
            <a:r>
              <a:rPr lang="en-US" dirty="0" err="1"/>
              <a:t>veškeré</a:t>
            </a:r>
            <a:r>
              <a:rPr lang="en-US" dirty="0"/>
              <a:t> </a:t>
            </a:r>
            <a:r>
              <a:rPr lang="en-US" dirty="0" err="1"/>
              <a:t>příslušné</a:t>
            </a:r>
            <a:r>
              <a:rPr lang="en-US" dirty="0"/>
              <a:t> </a:t>
            </a:r>
            <a:r>
              <a:rPr lang="en-US" dirty="0" err="1"/>
              <a:t>právní</a:t>
            </a:r>
            <a:r>
              <a:rPr lang="en-US" dirty="0"/>
              <a:t> </a:t>
            </a:r>
            <a:r>
              <a:rPr lang="en-US" dirty="0" err="1"/>
              <a:t>předpisy</a:t>
            </a:r>
            <a:r>
              <a:rPr lang="en-US" dirty="0"/>
              <a:t>. </a:t>
            </a:r>
            <a:r>
              <a:rPr lang="en-US" dirty="0" err="1"/>
              <a:t>Neuzavírají</a:t>
            </a:r>
            <a:r>
              <a:rPr lang="en-US" dirty="0"/>
              <a:t> </a:t>
            </a:r>
            <a:r>
              <a:rPr lang="en-US" dirty="0" err="1"/>
              <a:t>zakázané</a:t>
            </a:r>
            <a:r>
              <a:rPr lang="en-US" dirty="0"/>
              <a:t> </a:t>
            </a:r>
            <a:r>
              <a:rPr lang="en-US" dirty="0" err="1"/>
              <a:t>dohody</a:t>
            </a:r>
            <a:r>
              <a:rPr lang="en-US" dirty="0"/>
              <a:t> ani se </a:t>
            </a:r>
            <a:r>
              <a:rPr lang="en-US" dirty="0" err="1"/>
              <a:t>nezapojují</a:t>
            </a:r>
            <a:r>
              <a:rPr lang="en-US" dirty="0"/>
              <a:t> do </a:t>
            </a:r>
            <a:r>
              <a:rPr lang="en-US" dirty="0" err="1"/>
              <a:t>jednání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by </a:t>
            </a:r>
            <a:r>
              <a:rPr lang="en-US" dirty="0" err="1"/>
              <a:t>mohlo</a:t>
            </a:r>
            <a:r>
              <a:rPr lang="en-US" dirty="0"/>
              <a:t> </a:t>
            </a:r>
            <a:r>
              <a:rPr lang="en-US" dirty="0" err="1"/>
              <a:t>narušit</a:t>
            </a:r>
            <a:r>
              <a:rPr lang="en-US" dirty="0"/>
              <a:t> </a:t>
            </a:r>
            <a:r>
              <a:rPr lang="en-US" dirty="0" err="1"/>
              <a:t>hospodářskou</a:t>
            </a:r>
            <a:r>
              <a:rPr lang="en-US" dirty="0"/>
              <a:t> </a:t>
            </a:r>
            <a:r>
              <a:rPr lang="en-US" dirty="0" err="1"/>
              <a:t>soutěž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vést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zneužití</a:t>
            </a:r>
            <a:r>
              <a:rPr lang="en-US" dirty="0"/>
              <a:t> </a:t>
            </a:r>
            <a:r>
              <a:rPr lang="en-US" dirty="0" err="1"/>
              <a:t>dominantního</a:t>
            </a:r>
            <a:r>
              <a:rPr lang="en-US" dirty="0"/>
              <a:t> </a:t>
            </a:r>
            <a:r>
              <a:rPr lang="en-US" dirty="0" err="1"/>
              <a:t>postavení</a:t>
            </a:r>
            <a:r>
              <a:rPr lang="en-US" dirty="0"/>
              <a:t>.</a:t>
            </a:r>
            <a:endParaRPr lang="cs-CZ" dirty="0"/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Korupce</a:t>
            </a:r>
            <a:br>
              <a:rPr lang="en-US" dirty="0"/>
            </a:br>
            <a:r>
              <a:rPr lang="cs-CZ" dirty="0"/>
              <a:t>Naši o</a:t>
            </a:r>
            <a:r>
              <a:rPr lang="en-US" dirty="0" err="1"/>
              <a:t>bchodní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zajistit</a:t>
            </a:r>
            <a:r>
              <a:rPr lang="en-US" dirty="0"/>
              <a:t> </a:t>
            </a: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protikorupčních</a:t>
            </a:r>
            <a:r>
              <a:rPr lang="en-US" dirty="0"/>
              <a:t> </a:t>
            </a:r>
            <a:r>
              <a:rPr lang="en-US" dirty="0" err="1"/>
              <a:t>předpisů</a:t>
            </a:r>
            <a:r>
              <a:rPr lang="en-US" dirty="0"/>
              <a:t>. Je </a:t>
            </a:r>
            <a:r>
              <a:rPr lang="en-US" dirty="0" err="1"/>
              <a:t>zakázáno</a:t>
            </a:r>
            <a:r>
              <a:rPr lang="en-US" dirty="0"/>
              <a:t> </a:t>
            </a:r>
            <a:r>
              <a:rPr lang="en-US" dirty="0" err="1"/>
              <a:t>nabízet</a:t>
            </a:r>
            <a:r>
              <a:rPr lang="en-US" dirty="0"/>
              <a:t>, </a:t>
            </a:r>
            <a:r>
              <a:rPr lang="en-US" dirty="0" err="1"/>
              <a:t>slibovat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poskytovat</a:t>
            </a:r>
            <a:r>
              <a:rPr lang="en-US" dirty="0"/>
              <a:t> </a:t>
            </a:r>
            <a:r>
              <a:rPr lang="en-US" dirty="0" err="1"/>
              <a:t>jakékoli</a:t>
            </a:r>
            <a:r>
              <a:rPr lang="en-US" dirty="0"/>
              <a:t> </a:t>
            </a:r>
            <a:r>
              <a:rPr lang="en-US" dirty="0" err="1"/>
              <a:t>výhody</a:t>
            </a:r>
            <a:r>
              <a:rPr lang="en-US" dirty="0"/>
              <a:t> s </a:t>
            </a:r>
            <a:r>
              <a:rPr lang="en-US" dirty="0" err="1"/>
              <a:t>cílem</a:t>
            </a:r>
            <a:r>
              <a:rPr lang="en-US" dirty="0"/>
              <a:t>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zakázku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jinou</a:t>
            </a:r>
            <a:r>
              <a:rPr lang="en-US" dirty="0"/>
              <a:t> </a:t>
            </a:r>
            <a:r>
              <a:rPr lang="en-US" dirty="0" err="1"/>
              <a:t>přednost</a:t>
            </a:r>
            <a:r>
              <a:rPr lang="en-US" dirty="0"/>
              <a:t> v </a:t>
            </a:r>
            <a:r>
              <a:rPr lang="en-US" dirty="0" err="1"/>
              <a:t>obchodním</a:t>
            </a:r>
            <a:r>
              <a:rPr lang="en-US" dirty="0"/>
              <a:t> </a:t>
            </a:r>
            <a:r>
              <a:rPr lang="en-US" dirty="0" err="1"/>
              <a:t>styku</a:t>
            </a:r>
            <a:r>
              <a:rPr lang="en-US" dirty="0"/>
              <a:t>. </a:t>
            </a:r>
            <a:r>
              <a:rPr lang="en-US" dirty="0" err="1"/>
              <a:t>Stejná</a:t>
            </a:r>
            <a:r>
              <a:rPr lang="en-US" dirty="0"/>
              <a:t> </a:t>
            </a:r>
            <a:r>
              <a:rPr lang="en-US" dirty="0" err="1"/>
              <a:t>pravidla</a:t>
            </a:r>
            <a:r>
              <a:rPr lang="en-US" dirty="0"/>
              <a:t> </a:t>
            </a:r>
            <a:r>
              <a:rPr lang="en-US" dirty="0" err="1"/>
              <a:t>platí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 </a:t>
            </a:r>
            <a:r>
              <a:rPr lang="en-US" dirty="0" err="1"/>
              <a:t>vztahy</a:t>
            </a:r>
            <a:r>
              <a:rPr lang="en-US" dirty="0"/>
              <a:t> se </a:t>
            </a:r>
            <a:r>
              <a:rPr lang="en-US" dirty="0" err="1"/>
              <a:t>třetími</a:t>
            </a:r>
            <a:r>
              <a:rPr lang="en-US" dirty="0"/>
              <a:t> </a:t>
            </a:r>
            <a:r>
              <a:rPr lang="en-US" dirty="0" err="1"/>
              <a:t>stranami</a:t>
            </a:r>
            <a:r>
              <a:rPr lang="en-US" dirty="0"/>
              <a:t>.</a:t>
            </a:r>
            <a:endParaRPr lang="cs-CZ" dirty="0"/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Praní</a:t>
            </a:r>
            <a:r>
              <a:rPr lang="en-US" b="1" dirty="0"/>
              <a:t> </a:t>
            </a:r>
            <a:r>
              <a:rPr lang="en-US" b="1" dirty="0" err="1"/>
              <a:t>špinavých</a:t>
            </a:r>
            <a:r>
              <a:rPr lang="en-US" b="1" dirty="0"/>
              <a:t> </a:t>
            </a:r>
            <a:r>
              <a:rPr lang="en-US" b="1" dirty="0" err="1"/>
              <a:t>peněz</a:t>
            </a:r>
            <a:br>
              <a:rPr lang="en-US" dirty="0"/>
            </a:br>
            <a:r>
              <a:rPr lang="cs-CZ" dirty="0"/>
              <a:t>Naši o</a:t>
            </a:r>
            <a:r>
              <a:rPr lang="en-US" dirty="0" err="1"/>
              <a:t>bchodní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</a:t>
            </a:r>
            <a:r>
              <a:rPr lang="en-US" dirty="0" err="1"/>
              <a:t>dodržují</a:t>
            </a:r>
            <a:r>
              <a:rPr lang="en-US" dirty="0"/>
              <a:t> </a:t>
            </a:r>
            <a:r>
              <a:rPr lang="en-US" dirty="0" err="1"/>
              <a:t>právní</a:t>
            </a:r>
            <a:r>
              <a:rPr lang="en-US" dirty="0"/>
              <a:t> </a:t>
            </a:r>
            <a:r>
              <a:rPr lang="en-US" dirty="0" err="1"/>
              <a:t>předpisy</a:t>
            </a:r>
            <a:r>
              <a:rPr lang="en-US" dirty="0"/>
              <a:t> o </a:t>
            </a:r>
            <a:r>
              <a:rPr lang="en-US" dirty="0" err="1"/>
              <a:t>předcházení</a:t>
            </a:r>
            <a:r>
              <a:rPr lang="en-US" dirty="0"/>
              <a:t> </a:t>
            </a:r>
            <a:r>
              <a:rPr lang="en-US" dirty="0" err="1"/>
              <a:t>praní</a:t>
            </a:r>
            <a:r>
              <a:rPr lang="en-US" dirty="0"/>
              <a:t> </a:t>
            </a:r>
            <a:r>
              <a:rPr lang="en-US" dirty="0" err="1"/>
              <a:t>špinavých</a:t>
            </a:r>
            <a:r>
              <a:rPr lang="en-US" dirty="0"/>
              <a:t> </a:t>
            </a:r>
            <a:r>
              <a:rPr lang="en-US" dirty="0" err="1"/>
              <a:t>peněz</a:t>
            </a:r>
            <a:r>
              <a:rPr lang="en-US" dirty="0"/>
              <a:t> a </a:t>
            </a:r>
            <a:r>
              <a:rPr lang="en-US" dirty="0" err="1"/>
              <a:t>plní</a:t>
            </a:r>
            <a:r>
              <a:rPr lang="en-US" dirty="0"/>
              <a:t> </a:t>
            </a:r>
            <a:r>
              <a:rPr lang="en-US" dirty="0" err="1"/>
              <a:t>související</a:t>
            </a:r>
            <a:r>
              <a:rPr lang="en-US" dirty="0"/>
              <a:t> </a:t>
            </a:r>
            <a:r>
              <a:rPr lang="en-US" dirty="0" err="1"/>
              <a:t>oznamovací</a:t>
            </a:r>
            <a:r>
              <a:rPr lang="en-US" dirty="0"/>
              <a:t> </a:t>
            </a:r>
            <a:r>
              <a:rPr lang="en-US" dirty="0" err="1"/>
              <a:t>povinnosti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32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46885-1686-62A6-14EE-07B40E064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EBDF53-94B4-F5D8-F10E-CB0A91A2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16673"/>
            <a:ext cx="10902821" cy="710974"/>
          </a:xfrm>
        </p:spPr>
        <p:txBody>
          <a:bodyPr/>
          <a:lstStyle/>
          <a:p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pro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622CB-7D14-FFEB-C14F-1A80B09EECF0}"/>
              </a:ext>
            </a:extLst>
          </p:cNvPr>
          <p:cNvSpPr txBox="1"/>
          <p:nvPr/>
        </p:nvSpPr>
        <p:spPr>
          <a:xfrm>
            <a:off x="609599" y="1582340"/>
            <a:ext cx="112214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/>
            <a:r>
              <a:rPr lang="en-US" b="1" dirty="0" err="1"/>
              <a:t>Obchodní</a:t>
            </a:r>
            <a:r>
              <a:rPr lang="en-US" b="1" dirty="0"/>
              <a:t> </a:t>
            </a:r>
            <a:r>
              <a:rPr lang="en-US" b="1" dirty="0" err="1"/>
              <a:t>vztahy</a:t>
            </a:r>
            <a:endParaRPr lang="cs-CZ" b="1" dirty="0"/>
          </a:p>
          <a:p>
            <a:pPr marL="171450" lvl="1"/>
            <a:endParaRPr lang="cs-CZ" b="1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Nerostné</a:t>
            </a:r>
            <a:r>
              <a:rPr lang="en-US" b="1" dirty="0"/>
              <a:t> </a:t>
            </a:r>
            <a:r>
              <a:rPr lang="en-US" b="1" dirty="0" err="1"/>
              <a:t>suroviny</a:t>
            </a:r>
            <a:r>
              <a:rPr lang="en-US" b="1" dirty="0"/>
              <a:t> z </a:t>
            </a:r>
            <a:r>
              <a:rPr lang="en-US" b="1" dirty="0" err="1"/>
              <a:t>nelegálních</a:t>
            </a:r>
            <a:r>
              <a:rPr lang="en-US" b="1" dirty="0"/>
              <a:t> </a:t>
            </a:r>
            <a:r>
              <a:rPr lang="en-US" b="1" dirty="0" err="1"/>
              <a:t>zdrojů</a:t>
            </a:r>
            <a:br>
              <a:rPr lang="en-US" dirty="0"/>
            </a:br>
            <a:r>
              <a:rPr lang="cs-CZ" dirty="0"/>
              <a:t>Naši o</a:t>
            </a:r>
            <a:r>
              <a:rPr lang="en-US" dirty="0" err="1"/>
              <a:t>bchodní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se </a:t>
            </a:r>
            <a:r>
              <a:rPr lang="en-US" dirty="0" err="1"/>
              <a:t>vyhýbají</a:t>
            </a:r>
            <a:r>
              <a:rPr lang="en-US" dirty="0"/>
              <a:t> </a:t>
            </a:r>
            <a:r>
              <a:rPr lang="en-US" dirty="0" err="1"/>
              <a:t>aktivitám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by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nepřímo</a:t>
            </a:r>
            <a:r>
              <a:rPr lang="en-US" dirty="0"/>
              <a:t> </a:t>
            </a:r>
            <a:r>
              <a:rPr lang="en-US" dirty="0" err="1"/>
              <a:t>přispívaly</a:t>
            </a:r>
            <a:r>
              <a:rPr lang="en-US" dirty="0"/>
              <a:t> k </a:t>
            </a:r>
            <a:r>
              <a:rPr lang="en-US" dirty="0" err="1"/>
              <a:t>financování</a:t>
            </a:r>
            <a:r>
              <a:rPr lang="en-US" dirty="0"/>
              <a:t> </a:t>
            </a:r>
            <a:r>
              <a:rPr lang="en-US" dirty="0" err="1"/>
              <a:t>ozbrojených</a:t>
            </a:r>
            <a:r>
              <a:rPr lang="en-US" dirty="0"/>
              <a:t> </a:t>
            </a:r>
            <a:r>
              <a:rPr lang="en-US" dirty="0" err="1"/>
              <a:t>skupin</a:t>
            </a:r>
            <a:r>
              <a:rPr lang="en-US" dirty="0"/>
              <a:t>. </a:t>
            </a:r>
            <a:r>
              <a:rPr lang="en-US" dirty="0" err="1"/>
              <a:t>Dodržují</a:t>
            </a:r>
            <a:r>
              <a:rPr lang="en-US" dirty="0"/>
              <a:t> </a:t>
            </a:r>
            <a:r>
              <a:rPr lang="en-US" dirty="0" err="1"/>
              <a:t>platné</a:t>
            </a:r>
            <a:r>
              <a:rPr lang="en-US" dirty="0"/>
              <a:t> </a:t>
            </a:r>
            <a:r>
              <a:rPr lang="en-US" dirty="0" err="1"/>
              <a:t>právní</a:t>
            </a:r>
            <a:r>
              <a:rPr lang="en-US" dirty="0"/>
              <a:t> </a:t>
            </a:r>
            <a:r>
              <a:rPr lang="en-US" dirty="0" err="1"/>
              <a:t>předpisy</a:t>
            </a:r>
            <a:r>
              <a:rPr lang="en-US" dirty="0"/>
              <a:t> </a:t>
            </a:r>
            <a:r>
              <a:rPr lang="en-US" dirty="0" err="1"/>
              <a:t>týkající</a:t>
            </a:r>
            <a:r>
              <a:rPr lang="en-US" dirty="0"/>
              <a:t> se </a:t>
            </a:r>
            <a:r>
              <a:rPr lang="en-US" dirty="0" err="1"/>
              <a:t>využívání</a:t>
            </a:r>
            <a:r>
              <a:rPr lang="en-US" dirty="0"/>
              <a:t> </a:t>
            </a:r>
            <a:r>
              <a:rPr lang="en-US" dirty="0" err="1"/>
              <a:t>nerostných</a:t>
            </a:r>
            <a:r>
              <a:rPr lang="en-US" dirty="0"/>
              <a:t> </a:t>
            </a:r>
            <a:r>
              <a:rPr lang="en-US" dirty="0" err="1"/>
              <a:t>surovin</a:t>
            </a:r>
            <a:r>
              <a:rPr lang="en-US" dirty="0"/>
              <a:t> z </a:t>
            </a:r>
            <a:r>
              <a:rPr lang="en-US" dirty="0" err="1"/>
              <a:t>konfliktních</a:t>
            </a:r>
            <a:r>
              <a:rPr lang="en-US" dirty="0"/>
              <a:t> </a:t>
            </a:r>
            <a:r>
              <a:rPr lang="en-US" dirty="0" err="1"/>
              <a:t>oblastí</a:t>
            </a:r>
            <a:r>
              <a:rPr lang="en-US" dirty="0"/>
              <a:t>.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Ochrana</a:t>
            </a:r>
            <a:r>
              <a:rPr lang="en-US" b="1" dirty="0"/>
              <a:t> </a:t>
            </a:r>
            <a:r>
              <a:rPr lang="en-US" b="1" dirty="0" err="1"/>
              <a:t>osobních</a:t>
            </a:r>
            <a:r>
              <a:rPr lang="en-US" b="1" dirty="0"/>
              <a:t> </a:t>
            </a:r>
            <a:r>
              <a:rPr lang="en-US" b="1" dirty="0" err="1"/>
              <a:t>údajů</a:t>
            </a:r>
            <a:r>
              <a:rPr lang="en-US" b="1" dirty="0"/>
              <a:t> a </a:t>
            </a:r>
            <a:r>
              <a:rPr lang="en-US" b="1" dirty="0" err="1"/>
              <a:t>zabezpečení</a:t>
            </a:r>
            <a:r>
              <a:rPr lang="en-US" b="1" dirty="0"/>
              <a:t> </a:t>
            </a:r>
            <a:r>
              <a:rPr lang="en-US" b="1" dirty="0" err="1"/>
              <a:t>informací</a:t>
            </a:r>
            <a:br>
              <a:rPr lang="en-US" dirty="0"/>
            </a:br>
            <a:r>
              <a:rPr lang="cs-CZ" dirty="0"/>
              <a:t>Naši o</a:t>
            </a:r>
            <a:r>
              <a:rPr lang="en-US" dirty="0" err="1"/>
              <a:t>bchodní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</a:t>
            </a:r>
            <a:r>
              <a:rPr lang="en-US" dirty="0" err="1"/>
              <a:t>zajišťují</a:t>
            </a:r>
            <a:r>
              <a:rPr lang="en-US" dirty="0"/>
              <a:t> </a:t>
            </a:r>
            <a:r>
              <a:rPr lang="en-US" dirty="0" err="1"/>
              <a:t>ochranu</a:t>
            </a:r>
            <a:r>
              <a:rPr lang="en-US" dirty="0"/>
              <a:t> </a:t>
            </a:r>
            <a:r>
              <a:rPr lang="en-US" dirty="0" err="1"/>
              <a:t>osobních</a:t>
            </a:r>
            <a:r>
              <a:rPr lang="en-US" dirty="0"/>
              <a:t> </a:t>
            </a:r>
            <a:r>
              <a:rPr lang="en-US" dirty="0" err="1"/>
              <a:t>údajů</a:t>
            </a:r>
            <a:r>
              <a:rPr lang="en-US" dirty="0"/>
              <a:t> a </a:t>
            </a:r>
            <a:r>
              <a:rPr lang="en-US" dirty="0" err="1"/>
              <a:t>obchodních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v </a:t>
            </a:r>
            <a:r>
              <a:rPr lang="en-US" dirty="0" err="1"/>
              <a:t>souladu</a:t>
            </a:r>
            <a:r>
              <a:rPr lang="en-US" dirty="0"/>
              <a:t> s </a:t>
            </a:r>
            <a:r>
              <a:rPr lang="en-US" dirty="0" err="1"/>
              <a:t>právními</a:t>
            </a:r>
            <a:r>
              <a:rPr lang="en-US" dirty="0"/>
              <a:t> </a:t>
            </a:r>
            <a:r>
              <a:rPr lang="en-US" dirty="0" err="1"/>
              <a:t>předpisy</a:t>
            </a:r>
            <a:r>
              <a:rPr lang="en-US" dirty="0"/>
              <a:t>. </a:t>
            </a:r>
            <a:r>
              <a:rPr lang="en-US" dirty="0" err="1"/>
              <a:t>Dbají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bezpečnost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a </a:t>
            </a:r>
            <a:r>
              <a:rPr lang="en-US" dirty="0" err="1"/>
              <a:t>respektují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soukromí</a:t>
            </a:r>
            <a:r>
              <a:rPr lang="en-US" dirty="0"/>
              <a:t>.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Celní</a:t>
            </a:r>
            <a:r>
              <a:rPr lang="en-US" b="1" dirty="0"/>
              <a:t> </a:t>
            </a:r>
            <a:r>
              <a:rPr lang="en-US" b="1" dirty="0" err="1"/>
              <a:t>předpisy</a:t>
            </a:r>
            <a:r>
              <a:rPr lang="en-US" b="1" dirty="0"/>
              <a:t> a </a:t>
            </a:r>
            <a:r>
              <a:rPr lang="en-US" b="1" dirty="0" err="1"/>
              <a:t>exportní</a:t>
            </a:r>
            <a:r>
              <a:rPr lang="en-US" b="1" dirty="0"/>
              <a:t> </a:t>
            </a:r>
            <a:r>
              <a:rPr lang="en-US" b="1" dirty="0" err="1"/>
              <a:t>kontrola</a:t>
            </a:r>
            <a:br>
              <a:rPr lang="en-US" b="1" dirty="0"/>
            </a:br>
            <a:r>
              <a:rPr lang="cs-CZ" dirty="0"/>
              <a:t>Naši o</a:t>
            </a:r>
            <a:r>
              <a:rPr lang="en-US" dirty="0" err="1"/>
              <a:t>bchodní</a:t>
            </a:r>
            <a:r>
              <a:rPr lang="en-US" dirty="0"/>
              <a:t> </a:t>
            </a:r>
            <a:r>
              <a:rPr lang="en-US" dirty="0" err="1"/>
              <a:t>partneři</a:t>
            </a:r>
            <a:r>
              <a:rPr lang="en-US" dirty="0"/>
              <a:t> </a:t>
            </a:r>
            <a:r>
              <a:rPr lang="en-US" dirty="0" err="1"/>
              <a:t>dodržují</a:t>
            </a:r>
            <a:r>
              <a:rPr lang="en-US" dirty="0"/>
              <a:t>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celní</a:t>
            </a:r>
            <a:r>
              <a:rPr lang="en-US" dirty="0"/>
              <a:t> </a:t>
            </a:r>
            <a:r>
              <a:rPr lang="en-US" dirty="0" err="1"/>
              <a:t>předpisy</a:t>
            </a:r>
            <a:r>
              <a:rPr lang="en-US" dirty="0"/>
              <a:t> a </a:t>
            </a:r>
            <a:r>
              <a:rPr lang="en-US" dirty="0" err="1"/>
              <a:t>pravidla</a:t>
            </a:r>
            <a:r>
              <a:rPr lang="en-US" dirty="0"/>
              <a:t> </a:t>
            </a:r>
            <a:r>
              <a:rPr lang="en-US" dirty="0" err="1"/>
              <a:t>exportní</a:t>
            </a:r>
            <a:r>
              <a:rPr lang="en-US" dirty="0"/>
              <a:t> </a:t>
            </a:r>
            <a:r>
              <a:rPr lang="en-US" dirty="0" err="1"/>
              <a:t>kontroly</a:t>
            </a:r>
            <a:r>
              <a:rPr lang="en-US" dirty="0"/>
              <a:t>. </a:t>
            </a:r>
            <a:r>
              <a:rPr lang="en-US" dirty="0" err="1"/>
              <a:t>Aktivně</a:t>
            </a:r>
            <a:r>
              <a:rPr lang="en-US" dirty="0"/>
              <a:t> </a:t>
            </a:r>
            <a:r>
              <a:rPr lang="en-US" dirty="0" err="1"/>
              <a:t>spolupracují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bezpečného</a:t>
            </a:r>
            <a:r>
              <a:rPr lang="en-US" dirty="0"/>
              <a:t> </a:t>
            </a:r>
            <a:r>
              <a:rPr lang="en-US" dirty="0" err="1"/>
              <a:t>dodavatelského</a:t>
            </a:r>
            <a:r>
              <a:rPr lang="en-US" dirty="0"/>
              <a:t> </a:t>
            </a:r>
            <a:r>
              <a:rPr lang="en-US" dirty="0" err="1"/>
              <a:t>řetězce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274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396AA-23F9-1C9F-815B-70DA67809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C17C5E-4651-4E78-9E32-684F1240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7" y="416673"/>
            <a:ext cx="10846673" cy="710974"/>
          </a:xfrm>
        </p:spPr>
        <p:txBody>
          <a:bodyPr/>
          <a:lstStyle/>
          <a:p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pro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6A9DD-6005-7BE7-B144-B74CDCDE5886}"/>
              </a:ext>
            </a:extLst>
          </p:cNvPr>
          <p:cNvSpPr txBox="1"/>
          <p:nvPr/>
        </p:nvSpPr>
        <p:spPr>
          <a:xfrm>
            <a:off x="665747" y="1719666"/>
            <a:ext cx="109166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/>
              <a:t>Oznamovací</a:t>
            </a:r>
            <a:r>
              <a:rPr lang="en-US" b="1" dirty="0"/>
              <a:t> syst</a:t>
            </a:r>
            <a:r>
              <a:rPr lang="cs-CZ" b="1" dirty="0"/>
              <a:t>é</a:t>
            </a:r>
            <a:r>
              <a:rPr lang="en-US" b="1" dirty="0"/>
              <a:t>m</a:t>
            </a: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cs-CZ" dirty="0"/>
              <a:t>náš </a:t>
            </a:r>
            <a:r>
              <a:rPr lang="en-US" dirty="0" err="1"/>
              <a:t>obchodní</a:t>
            </a:r>
            <a:r>
              <a:rPr lang="en-US" dirty="0"/>
              <a:t> partner,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zaměstnanci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dotčené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vyzvány</a:t>
            </a:r>
            <a:r>
              <a:rPr lang="en-US" dirty="0"/>
              <a:t>, aby </a:t>
            </a:r>
            <a:r>
              <a:rPr lang="en-US" dirty="0" err="1"/>
              <a:t>oznámili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podezřelé</a:t>
            </a:r>
            <a:r>
              <a:rPr lang="en-US" dirty="0"/>
              <a:t> </a:t>
            </a:r>
            <a:r>
              <a:rPr lang="en-US" dirty="0" err="1"/>
              <a:t>případy</a:t>
            </a:r>
            <a:r>
              <a:rPr lang="en-US" dirty="0"/>
              <a:t> a </a:t>
            </a:r>
            <a:r>
              <a:rPr lang="en-US" dirty="0" err="1"/>
              <a:t>porušení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kodexu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.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omezeny</a:t>
            </a:r>
            <a:r>
              <a:rPr lang="en-US" dirty="0"/>
              <a:t> </a:t>
            </a:r>
            <a:r>
              <a:rPr lang="en-US" dirty="0" err="1"/>
              <a:t>důsledky</a:t>
            </a:r>
            <a:r>
              <a:rPr lang="en-US" dirty="0"/>
              <a:t> </a:t>
            </a:r>
            <a:r>
              <a:rPr lang="en-US" dirty="0" err="1"/>
              <a:t>takového</a:t>
            </a:r>
            <a:r>
              <a:rPr lang="en-US" dirty="0"/>
              <a:t> </a:t>
            </a:r>
            <a:r>
              <a:rPr lang="en-US" dirty="0" err="1"/>
              <a:t>porušení</a:t>
            </a:r>
            <a:r>
              <a:rPr lang="en-US" dirty="0"/>
              <a:t> a </a:t>
            </a:r>
            <a:r>
              <a:rPr lang="en-US" dirty="0" err="1"/>
              <a:t>zabráněno</a:t>
            </a:r>
            <a:r>
              <a:rPr lang="en-US" dirty="0"/>
              <a:t> </a:t>
            </a:r>
            <a:r>
              <a:rPr lang="en-US" dirty="0" err="1"/>
              <a:t>obdobnému</a:t>
            </a:r>
            <a:r>
              <a:rPr lang="en-US" dirty="0"/>
              <a:t> </a:t>
            </a:r>
            <a:r>
              <a:rPr lang="en-US" dirty="0" err="1"/>
              <a:t>budoucímu</a:t>
            </a:r>
            <a:r>
              <a:rPr lang="en-US" dirty="0"/>
              <a:t> </a:t>
            </a:r>
            <a:r>
              <a:rPr lang="en-US" dirty="0" err="1"/>
              <a:t>pochybení</a:t>
            </a:r>
            <a:r>
              <a:rPr lang="en-US" dirty="0"/>
              <a:t>. Za </a:t>
            </a:r>
            <a:r>
              <a:rPr lang="en-US" dirty="0" err="1"/>
              <a:t>tímto</a:t>
            </a:r>
            <a:r>
              <a:rPr lang="en-US" dirty="0"/>
              <a:t>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zřídí</a:t>
            </a:r>
            <a:r>
              <a:rPr lang="en-US" dirty="0"/>
              <a:t> </a:t>
            </a:r>
            <a:r>
              <a:rPr lang="cs-CZ" dirty="0"/>
              <a:t>náš </a:t>
            </a:r>
            <a:r>
              <a:rPr lang="en-US" dirty="0" err="1"/>
              <a:t>obchodní</a:t>
            </a:r>
            <a:r>
              <a:rPr lang="en-US" dirty="0"/>
              <a:t> partner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oznamovací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Hlásit</a:t>
            </a:r>
            <a:r>
              <a:rPr lang="en-US" dirty="0"/>
              <a:t> </a:t>
            </a:r>
            <a:r>
              <a:rPr lang="en-US" dirty="0" err="1"/>
              <a:t>podezření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nesprávné</a:t>
            </a:r>
            <a:r>
              <a:rPr lang="en-US" dirty="0"/>
              <a:t> </a:t>
            </a:r>
            <a:r>
              <a:rPr lang="en-US" dirty="0" err="1"/>
              <a:t>jednání</a:t>
            </a:r>
            <a:r>
              <a:rPr lang="en-US" dirty="0"/>
              <a:t>, </a:t>
            </a:r>
            <a:r>
              <a:rPr lang="en-US" dirty="0" err="1"/>
              <a:t>informace</a:t>
            </a:r>
            <a:r>
              <a:rPr lang="en-US" dirty="0"/>
              <a:t> o </a:t>
            </a:r>
            <a:r>
              <a:rPr lang="en-US" dirty="0" err="1"/>
              <a:t>možných</a:t>
            </a:r>
            <a:r>
              <a:rPr lang="en-US" dirty="0"/>
              <a:t> </a:t>
            </a:r>
            <a:r>
              <a:rPr lang="en-US" dirty="0" err="1"/>
              <a:t>přestupcích</a:t>
            </a:r>
            <a:r>
              <a:rPr lang="en-US" dirty="0"/>
              <a:t> a </a:t>
            </a:r>
            <a:r>
              <a:rPr lang="en-US" dirty="0" err="1"/>
              <a:t>trestných</a:t>
            </a:r>
            <a:r>
              <a:rPr lang="en-US" dirty="0"/>
              <a:t> </a:t>
            </a:r>
            <a:r>
              <a:rPr lang="en-US" dirty="0" err="1"/>
              <a:t>činech</a:t>
            </a:r>
            <a:r>
              <a:rPr lang="en-US" dirty="0"/>
              <a:t>, </a:t>
            </a:r>
            <a:r>
              <a:rPr lang="en-US" dirty="0" err="1"/>
              <a:t>nedodržování</a:t>
            </a:r>
            <a:r>
              <a:rPr lang="en-US" dirty="0"/>
              <a:t> </a:t>
            </a:r>
            <a:r>
              <a:rPr lang="en-US" dirty="0" err="1"/>
              <a:t>zákonných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vnitřních</a:t>
            </a:r>
            <a:r>
              <a:rPr lang="en-US" dirty="0"/>
              <a:t> </a:t>
            </a:r>
            <a:r>
              <a:rPr lang="en-US" dirty="0" err="1"/>
              <a:t>pravidel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en-US" dirty="0"/>
              <a:t>, </a:t>
            </a:r>
            <a:r>
              <a:rPr lang="en-US" dirty="0" err="1"/>
              <a:t>porušování</a:t>
            </a:r>
            <a:r>
              <a:rPr lang="en-US" dirty="0"/>
              <a:t> </a:t>
            </a:r>
            <a:r>
              <a:rPr lang="en-US" dirty="0" err="1"/>
              <a:t>lidských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, </a:t>
            </a:r>
            <a:r>
              <a:rPr lang="en-US" dirty="0" err="1"/>
              <a:t>environmentálních</a:t>
            </a:r>
            <a:r>
              <a:rPr lang="en-US" dirty="0"/>
              <a:t>, </a:t>
            </a:r>
            <a:r>
              <a:rPr lang="en-US" dirty="0" err="1"/>
              <a:t>sociálních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bezpečnostních</a:t>
            </a:r>
            <a:r>
              <a:rPr lang="en-US" dirty="0"/>
              <a:t> </a:t>
            </a:r>
            <a:r>
              <a:rPr lang="en-US" dirty="0" err="1"/>
              <a:t>otázek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zn</a:t>
            </a:r>
            <a:r>
              <a:rPr lang="cs-CZ" dirty="0" err="1"/>
              <a:t>eužití</a:t>
            </a:r>
            <a:r>
              <a:rPr lang="cs-CZ" dirty="0"/>
              <a:t> můžete hlásit na: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E-mail: </a:t>
            </a:r>
            <a:r>
              <a:rPr lang="cs-CZ" dirty="0">
                <a:hlinkClick r:id="rId2"/>
              </a:rPr>
              <a:t>oznameni@staegerinovac.cz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Nebo telefonicky na: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Tel.: </a:t>
            </a:r>
            <a:r>
              <a:rPr lang="en-US" dirty="0"/>
              <a:t>+420 602 793 289</a:t>
            </a:r>
          </a:p>
        </p:txBody>
      </p:sp>
    </p:spTree>
    <p:extLst>
      <p:ext uri="{BB962C8B-B14F-4D97-AF65-F5344CB8AC3E}">
        <p14:creationId xmlns:p14="http://schemas.microsoft.com/office/powerpoint/2010/main" val="93684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EB906-ACCA-B8CF-9A45-6D1E028BC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F8A3A-0214-C612-E4C5-DAE5FE81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7" y="416673"/>
            <a:ext cx="10846673" cy="710974"/>
          </a:xfrm>
        </p:spPr>
        <p:txBody>
          <a:bodyPr/>
          <a:lstStyle/>
          <a:p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pro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partnery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78198-44CB-9BFA-5FAD-1E99047E9F68}"/>
              </a:ext>
            </a:extLst>
          </p:cNvPr>
          <p:cNvSpPr txBox="1"/>
          <p:nvPr/>
        </p:nvSpPr>
        <p:spPr>
          <a:xfrm>
            <a:off x="736832" y="1762542"/>
            <a:ext cx="107183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/>
              <a:t>Dodržování</a:t>
            </a:r>
            <a:r>
              <a:rPr lang="en-US" b="1" dirty="0"/>
              <a:t> </a:t>
            </a:r>
            <a:r>
              <a:rPr lang="en-US" b="1" dirty="0" err="1"/>
              <a:t>kodexu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Kontroly</a:t>
            </a:r>
            <a:br>
              <a:rPr lang="en-US" dirty="0"/>
            </a:b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vyhrazuje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</a:t>
            </a:r>
            <a:r>
              <a:rPr lang="en-US" dirty="0" err="1"/>
              <a:t>provádět</a:t>
            </a:r>
            <a:r>
              <a:rPr lang="en-US" dirty="0"/>
              <a:t> </a:t>
            </a:r>
            <a:r>
              <a:rPr lang="en-US" dirty="0" err="1"/>
              <a:t>přiměřené</a:t>
            </a:r>
            <a:r>
              <a:rPr lang="en-US" dirty="0"/>
              <a:t> </a:t>
            </a:r>
            <a:r>
              <a:rPr lang="en-US" dirty="0" err="1"/>
              <a:t>kontroly</a:t>
            </a:r>
            <a:r>
              <a:rPr lang="en-US" dirty="0"/>
              <a:t> </a:t>
            </a: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kodexu</a:t>
            </a:r>
            <a:r>
              <a:rPr lang="en-US" dirty="0"/>
              <a:t>. </a:t>
            </a:r>
            <a:r>
              <a:rPr lang="cs-CZ" dirty="0"/>
              <a:t>Naši obchodní p</a:t>
            </a:r>
            <a:r>
              <a:rPr lang="en-US" dirty="0" err="1"/>
              <a:t>artneři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povinni</a:t>
            </a:r>
            <a:r>
              <a:rPr lang="en-US" dirty="0"/>
              <a:t> </a:t>
            </a:r>
            <a:r>
              <a:rPr lang="en-US" dirty="0" err="1"/>
              <a:t>poskytovat</a:t>
            </a:r>
            <a:r>
              <a:rPr lang="en-US" dirty="0"/>
              <a:t> </a:t>
            </a:r>
            <a:r>
              <a:rPr lang="en-US" dirty="0" err="1"/>
              <a:t>součinnost</a:t>
            </a:r>
            <a:r>
              <a:rPr lang="en-US" dirty="0"/>
              <a:t> a </a:t>
            </a:r>
            <a:r>
              <a:rPr lang="en-US" dirty="0" err="1"/>
              <a:t>reagovat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požadavky</a:t>
            </a:r>
            <a:r>
              <a:rPr lang="en-US" dirty="0"/>
              <a:t> v </a:t>
            </a:r>
            <a:r>
              <a:rPr lang="en-US" dirty="0" err="1"/>
              <a:t>přiměřené</a:t>
            </a:r>
            <a:r>
              <a:rPr lang="en-US" dirty="0"/>
              <a:t> </a:t>
            </a:r>
            <a:r>
              <a:rPr lang="en-US" dirty="0" err="1"/>
              <a:t>lhůtě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Nápravná</a:t>
            </a:r>
            <a:r>
              <a:rPr lang="en-US" b="1" dirty="0"/>
              <a:t> </a:t>
            </a:r>
            <a:r>
              <a:rPr lang="en-US" b="1" dirty="0" err="1"/>
              <a:t>opatření</a:t>
            </a:r>
            <a:br>
              <a:rPr lang="en-US" dirty="0"/>
            </a:b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dojde</a:t>
            </a:r>
            <a:r>
              <a:rPr lang="en-US" dirty="0"/>
              <a:t> k </a:t>
            </a:r>
            <a:r>
              <a:rPr lang="en-US" dirty="0" err="1"/>
              <a:t>porušení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lidských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životního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, je </a:t>
            </a:r>
            <a:r>
              <a:rPr lang="cs-CZ" dirty="0"/>
              <a:t>náš obchodní </a:t>
            </a:r>
            <a:r>
              <a:rPr lang="en-US" dirty="0"/>
              <a:t>partner </a:t>
            </a:r>
            <a:r>
              <a:rPr lang="en-US" dirty="0" err="1"/>
              <a:t>povinen</a:t>
            </a:r>
            <a:r>
              <a:rPr lang="en-US" dirty="0"/>
              <a:t> </a:t>
            </a:r>
            <a:r>
              <a:rPr lang="en-US" dirty="0" err="1"/>
              <a:t>okamžitě</a:t>
            </a:r>
            <a:r>
              <a:rPr lang="en-US" dirty="0"/>
              <a:t> </a:t>
            </a:r>
            <a:r>
              <a:rPr lang="en-US" dirty="0" err="1"/>
              <a:t>přijmout</a:t>
            </a:r>
            <a:r>
              <a:rPr lang="en-US" dirty="0"/>
              <a:t> </a:t>
            </a:r>
            <a:r>
              <a:rPr lang="en-US" dirty="0" err="1"/>
              <a:t>kroky</a:t>
            </a:r>
            <a:r>
              <a:rPr lang="en-US" dirty="0"/>
              <a:t> k </a:t>
            </a:r>
            <a:r>
              <a:rPr lang="en-US" dirty="0" err="1"/>
              <a:t>ukončení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minimalizaci</a:t>
            </a:r>
            <a:r>
              <a:rPr lang="cs-CZ" dirty="0"/>
              <a:t> tohoto</a:t>
            </a:r>
            <a:r>
              <a:rPr lang="en-US" dirty="0"/>
              <a:t> </a:t>
            </a:r>
            <a:r>
              <a:rPr lang="en-US" dirty="0" err="1"/>
              <a:t>porušení</a:t>
            </a:r>
            <a:r>
              <a:rPr lang="en-US" dirty="0"/>
              <a:t>.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vypracovat</a:t>
            </a:r>
            <a:r>
              <a:rPr lang="en-US" dirty="0"/>
              <a:t> </a:t>
            </a:r>
            <a:r>
              <a:rPr lang="en-US" dirty="0" err="1"/>
              <a:t>plán</a:t>
            </a:r>
            <a:r>
              <a:rPr lang="en-US" dirty="0"/>
              <a:t> s </a:t>
            </a:r>
            <a:r>
              <a:rPr lang="en-US" dirty="0" err="1"/>
              <a:t>časovým</a:t>
            </a:r>
            <a:r>
              <a:rPr lang="en-US" dirty="0"/>
              <a:t> </a:t>
            </a:r>
            <a:r>
              <a:rPr lang="en-US" dirty="0" err="1"/>
              <a:t>harmonogramem</a:t>
            </a:r>
            <a:r>
              <a:rPr lang="en-US" dirty="0"/>
              <a:t> a </a:t>
            </a:r>
            <a:r>
              <a:rPr lang="en-US" dirty="0" err="1"/>
              <a:t>dokumentovat</a:t>
            </a:r>
            <a:r>
              <a:rPr lang="en-US" dirty="0"/>
              <a:t> </a:t>
            </a:r>
            <a:r>
              <a:rPr lang="en-US" dirty="0" err="1"/>
              <a:t>přijatá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Následky</a:t>
            </a:r>
            <a:r>
              <a:rPr lang="en-US" b="1" dirty="0"/>
              <a:t> </a:t>
            </a:r>
            <a:r>
              <a:rPr lang="en-US" b="1" dirty="0" err="1"/>
              <a:t>porušení</a:t>
            </a:r>
            <a:br>
              <a:rPr lang="en-US" dirty="0"/>
            </a:br>
            <a:r>
              <a:rPr lang="en-US" dirty="0" err="1"/>
              <a:t>Porušení</a:t>
            </a:r>
            <a:r>
              <a:rPr lang="en-US" dirty="0"/>
              <a:t> </a:t>
            </a:r>
            <a:r>
              <a:rPr lang="en-US" dirty="0" err="1"/>
              <a:t>povinností</a:t>
            </a:r>
            <a:r>
              <a:rPr lang="en-US" dirty="0"/>
              <a:t> </a:t>
            </a:r>
            <a:r>
              <a:rPr lang="en-US" dirty="0" err="1"/>
              <a:t>uvedených</a:t>
            </a:r>
            <a:r>
              <a:rPr lang="en-US" dirty="0"/>
              <a:t> v </a:t>
            </a:r>
            <a:r>
              <a:rPr lang="en-US" dirty="0" err="1"/>
              <a:t>kodexu</a:t>
            </a:r>
            <a:r>
              <a:rPr lang="en-US" dirty="0"/>
              <a:t> je </a:t>
            </a:r>
            <a:r>
              <a:rPr lang="en-US" dirty="0" err="1"/>
              <a:t>považováno</a:t>
            </a:r>
            <a:r>
              <a:rPr lang="en-US" dirty="0"/>
              <a:t> za </a:t>
            </a:r>
            <a:r>
              <a:rPr lang="en-US" dirty="0" err="1"/>
              <a:t>podstatné</a:t>
            </a:r>
            <a:r>
              <a:rPr lang="en-US" dirty="0"/>
              <a:t> </a:t>
            </a:r>
            <a:r>
              <a:rPr lang="en-US" dirty="0" err="1"/>
              <a:t>narušení</a:t>
            </a:r>
            <a:r>
              <a:rPr lang="en-US" dirty="0"/>
              <a:t> </a:t>
            </a:r>
            <a:r>
              <a:rPr lang="en-US" dirty="0" err="1"/>
              <a:t>obchodního</a:t>
            </a:r>
            <a:r>
              <a:rPr lang="en-US" dirty="0"/>
              <a:t> </a:t>
            </a:r>
            <a:r>
              <a:rPr lang="en-US" dirty="0" err="1"/>
              <a:t>vztahu</a:t>
            </a:r>
            <a:r>
              <a:rPr lang="en-US" dirty="0"/>
              <a:t>.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cs-CZ" dirty="0"/>
              <a:t>náš obchodní </a:t>
            </a:r>
            <a:r>
              <a:rPr lang="en-US" dirty="0"/>
              <a:t>partner </a:t>
            </a:r>
            <a:r>
              <a:rPr lang="en-US" dirty="0" err="1"/>
              <a:t>nepřijme</a:t>
            </a:r>
            <a:r>
              <a:rPr lang="en-US" dirty="0"/>
              <a:t> </a:t>
            </a:r>
            <a:r>
              <a:rPr lang="en-US" dirty="0" err="1"/>
              <a:t>vhodná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 v </a:t>
            </a:r>
            <a:r>
              <a:rPr lang="en-US" dirty="0" err="1"/>
              <a:t>přiměřené</a:t>
            </a:r>
            <a:r>
              <a:rPr lang="en-US" dirty="0"/>
              <a:t> </a:t>
            </a:r>
            <a:r>
              <a:rPr lang="en-US" dirty="0" err="1"/>
              <a:t>lhůtě</a:t>
            </a:r>
            <a:r>
              <a:rPr lang="en-US" dirty="0"/>
              <a:t>, </a:t>
            </a:r>
            <a:r>
              <a:rPr lang="en-US" dirty="0" err="1"/>
              <a:t>vyhrazuje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</a:t>
            </a:r>
            <a:r>
              <a:rPr lang="en-US" dirty="0" err="1"/>
              <a:t>smluvní</a:t>
            </a:r>
            <a:r>
              <a:rPr lang="en-US" dirty="0"/>
              <a:t> </a:t>
            </a:r>
            <a:r>
              <a:rPr lang="en-US" dirty="0" err="1"/>
              <a:t>vztah</a:t>
            </a:r>
            <a:r>
              <a:rPr lang="en-US" dirty="0"/>
              <a:t> </a:t>
            </a:r>
            <a:r>
              <a:rPr lang="en-US" dirty="0" err="1"/>
              <a:t>ukončit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111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</TotalTime>
  <Words>1083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 Presentation</vt:lpstr>
      <vt:lpstr>Kodex chování pro obchodní partnery </vt:lpstr>
      <vt:lpstr>Kodex chování pro obchodní partnery </vt:lpstr>
      <vt:lpstr>Kodex chování pro obchodní partnery </vt:lpstr>
      <vt:lpstr>Kodex chování pro obchodní partnery </vt:lpstr>
      <vt:lpstr>Kodex chování pro obchodní partnery </vt:lpstr>
      <vt:lpstr>Kodex chování pro obchodní partnery </vt:lpstr>
      <vt:lpstr>Kodex chování pro obchodní partnery </vt:lpstr>
      <vt:lpstr>Kodex chování pro obchodní partnery </vt:lpstr>
      <vt:lpstr>Kodex chování pro obchodní partnery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Thorsten Seufert</dc:creator>
  <cp:lastModifiedBy>Hana Mošnová</cp:lastModifiedBy>
  <cp:revision>184</cp:revision>
  <cp:lastPrinted>2024-10-31T07:36:41Z</cp:lastPrinted>
  <dcterms:created xsi:type="dcterms:W3CDTF">2024-04-29T07:54:26Z</dcterms:created>
  <dcterms:modified xsi:type="dcterms:W3CDTF">2025-11-30T00:37:19Z</dcterms:modified>
</cp:coreProperties>
</file>